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9" r:id="rId3"/>
    <p:sldId id="290" r:id="rId4"/>
    <p:sldId id="291" r:id="rId5"/>
    <p:sldId id="292" r:id="rId6"/>
    <p:sldId id="294" r:id="rId7"/>
    <p:sldId id="293" r:id="rId8"/>
    <p:sldId id="295" r:id="rId9"/>
    <p:sldId id="296" r:id="rId10"/>
    <p:sldId id="297" r:id="rId11"/>
    <p:sldId id="298" r:id="rId12"/>
    <p:sldId id="299" r:id="rId13"/>
    <p:sldId id="300" r:id="rId14"/>
    <p:sldId id="303" r:id="rId15"/>
    <p:sldId id="301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0B907B-42E4-438E-ACF6-CEF0D3F4584C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D130A0C-435E-4CD3-A9AD-18816409FB89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Nakon dubokih i burnih promjena od </a:t>
          </a:r>
          <a:r>
            <a:rPr lang="hr-HR" dirty="0" err="1">
              <a:latin typeface="Arial" panose="020B0604020202020204" pitchFamily="34" charset="0"/>
              <a:cs typeface="Arial" panose="020B0604020202020204" pitchFamily="34" charset="0"/>
            </a:rPr>
            <a:t>1789</a:t>
          </a:r>
          <a:r>
            <a:rPr lang="hr-HR" dirty="0" smtClean="0">
              <a:latin typeface="Arial" panose="020B0604020202020204" pitchFamily="34" charset="0"/>
              <a:cs typeface="Arial" panose="020B0604020202020204" pitchFamily="34" charset="0"/>
            </a:rPr>
            <a:t>. do </a:t>
          </a:r>
          <a:r>
            <a:rPr lang="hr-HR" dirty="0" err="1" smtClean="0">
              <a:latin typeface="Arial" panose="020B0604020202020204" pitchFamily="34" charset="0"/>
              <a:cs typeface="Arial" panose="020B0604020202020204" pitchFamily="34" charset="0"/>
            </a:rPr>
            <a:t>1815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. godine – nemoguće ponovno uspostaviti stari društveni poredak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791F12-50E4-4182-BC38-C1BDF74A86B5}" type="parTrans" cxnId="{A2776D7F-E3A7-4AE6-A16A-749ABFC6F183}">
      <dgm:prSet/>
      <dgm:spPr/>
      <dgm:t>
        <a:bodyPr/>
        <a:lstStyle/>
        <a:p>
          <a:endParaRPr lang="en-US"/>
        </a:p>
      </dgm:t>
    </dgm:pt>
    <dgm:pt modelId="{C3D5D3BC-7A04-4789-B9F3-543C4E8C07C9}" type="sibTrans" cxnId="{A2776D7F-E3A7-4AE6-A16A-749ABFC6F183}">
      <dgm:prSet/>
      <dgm:spPr/>
      <dgm:t>
        <a:bodyPr/>
        <a:lstStyle/>
        <a:p>
          <a:endParaRPr lang="en-US"/>
        </a:p>
      </dgm:t>
    </dgm:pt>
    <dgm:pt modelId="{CE6DC58E-0B0B-4FC9-83B3-7194E2354882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Ideje Francuske revolucije ipak se održale među narodima Europe 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1A9EAB-28FF-41E5-8576-AB7BBE286B0F}" type="parTrans" cxnId="{3E1311F2-6725-45C2-8FD9-0D446F7E86B0}">
      <dgm:prSet/>
      <dgm:spPr/>
      <dgm:t>
        <a:bodyPr/>
        <a:lstStyle/>
        <a:p>
          <a:endParaRPr lang="en-US"/>
        </a:p>
      </dgm:t>
    </dgm:pt>
    <dgm:pt modelId="{674F2C0A-6005-4A31-A95C-30F6C912B488}" type="sibTrans" cxnId="{3E1311F2-6725-45C2-8FD9-0D446F7E86B0}">
      <dgm:prSet/>
      <dgm:spPr/>
      <dgm:t>
        <a:bodyPr/>
        <a:lstStyle/>
        <a:p>
          <a:endParaRPr lang="en-US"/>
        </a:p>
      </dgm:t>
    </dgm:pt>
    <dgm:pt modelId="{BAC611CE-B492-48C7-BF49-BE8ADEC0BAE0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Plemstvo izgubilo svoju moć zajedno s feudalnim poretkom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656590-CE03-4A22-A924-6C1741000737}" type="parTrans" cxnId="{410EC04B-AE52-4973-A0AC-103DA924142D}">
      <dgm:prSet/>
      <dgm:spPr/>
      <dgm:t>
        <a:bodyPr/>
        <a:lstStyle/>
        <a:p>
          <a:endParaRPr lang="en-US"/>
        </a:p>
      </dgm:t>
    </dgm:pt>
    <dgm:pt modelId="{75FD5DF4-5679-4CAF-AFB6-950837F8D5EA}" type="sibTrans" cxnId="{410EC04B-AE52-4973-A0AC-103DA924142D}">
      <dgm:prSet/>
      <dgm:spPr/>
      <dgm:t>
        <a:bodyPr/>
        <a:lstStyle/>
        <a:p>
          <a:endParaRPr lang="en-US"/>
        </a:p>
      </dgm:t>
    </dgm:pt>
    <dgm:pt modelId="{02AA6D63-0522-4424-88CD-A6E7A27310DD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Građanske ideje slobode i jednakosti sve više jačale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DD6E5E-277A-4843-9487-FF3E02B1C72E}" type="parTrans" cxnId="{A012FCC5-EDA0-4BBF-A53B-8D6BB1CA1495}">
      <dgm:prSet/>
      <dgm:spPr/>
      <dgm:t>
        <a:bodyPr/>
        <a:lstStyle/>
        <a:p>
          <a:endParaRPr lang="en-US"/>
        </a:p>
      </dgm:t>
    </dgm:pt>
    <dgm:pt modelId="{0978CBEB-4E74-4325-921C-F8CB0ACECF0C}" type="sibTrans" cxnId="{A012FCC5-EDA0-4BBF-A53B-8D6BB1CA1495}">
      <dgm:prSet/>
      <dgm:spPr/>
      <dgm:t>
        <a:bodyPr/>
        <a:lstStyle/>
        <a:p>
          <a:endParaRPr lang="en-US"/>
        </a:p>
      </dgm:t>
    </dgm:pt>
    <dgm:pt modelId="{34C92A0E-DFE9-4DAF-B95C-68B83DC6EED9}" type="pres">
      <dgm:prSet presAssocID="{570B907B-42E4-438E-ACF6-CEF0D3F458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1D26088-BB25-48E9-A82D-0A66F87B8C4E}" type="pres">
      <dgm:prSet presAssocID="{9D130A0C-435E-4CD3-A9AD-18816409FB8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5A6BBF-5F7B-45B5-B61B-E0F789F9C1E7}" type="pres">
      <dgm:prSet presAssocID="{C3D5D3BC-7A04-4789-B9F3-543C4E8C07C9}" presName="spacer" presStyleCnt="0"/>
      <dgm:spPr/>
    </dgm:pt>
    <dgm:pt modelId="{79947353-2C89-456E-8D7D-AD7A12759E58}" type="pres">
      <dgm:prSet presAssocID="{CE6DC58E-0B0B-4FC9-83B3-7194E235488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0E9133-3640-4E5C-9D6A-CF5849B19D0E}" type="pres">
      <dgm:prSet presAssocID="{674F2C0A-6005-4A31-A95C-30F6C912B488}" presName="spacer" presStyleCnt="0"/>
      <dgm:spPr/>
    </dgm:pt>
    <dgm:pt modelId="{5D773842-08C4-40E6-BCB8-9E48EDE31D4D}" type="pres">
      <dgm:prSet presAssocID="{BAC611CE-B492-48C7-BF49-BE8ADEC0BAE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3B0AD7-77E5-4013-8ACD-4CEBDD747132}" type="pres">
      <dgm:prSet presAssocID="{75FD5DF4-5679-4CAF-AFB6-950837F8D5EA}" presName="spacer" presStyleCnt="0"/>
      <dgm:spPr/>
    </dgm:pt>
    <dgm:pt modelId="{EEF863AF-45FB-45A3-8D1D-C1BB67683EF6}" type="pres">
      <dgm:prSet presAssocID="{02AA6D63-0522-4424-88CD-A6E7A27310D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2DDDBD7-0DA2-44BB-8985-FC54EECFE3F1}" type="presOf" srcId="{BAC611CE-B492-48C7-BF49-BE8ADEC0BAE0}" destId="{5D773842-08C4-40E6-BCB8-9E48EDE31D4D}" srcOrd="0" destOrd="0" presId="urn:microsoft.com/office/officeart/2005/8/layout/vList2"/>
    <dgm:cxn modelId="{410EC04B-AE52-4973-A0AC-103DA924142D}" srcId="{570B907B-42E4-438E-ACF6-CEF0D3F4584C}" destId="{BAC611CE-B492-48C7-BF49-BE8ADEC0BAE0}" srcOrd="2" destOrd="0" parTransId="{DB656590-CE03-4A22-A924-6C1741000737}" sibTransId="{75FD5DF4-5679-4CAF-AFB6-950837F8D5EA}"/>
    <dgm:cxn modelId="{A012FCC5-EDA0-4BBF-A53B-8D6BB1CA1495}" srcId="{570B907B-42E4-438E-ACF6-CEF0D3F4584C}" destId="{02AA6D63-0522-4424-88CD-A6E7A27310DD}" srcOrd="3" destOrd="0" parTransId="{0DDD6E5E-277A-4843-9487-FF3E02B1C72E}" sibTransId="{0978CBEB-4E74-4325-921C-F8CB0ACECF0C}"/>
    <dgm:cxn modelId="{3183612C-44C6-4387-AB2E-F973A561F0BF}" type="presOf" srcId="{9D130A0C-435E-4CD3-A9AD-18816409FB89}" destId="{91D26088-BB25-48E9-A82D-0A66F87B8C4E}" srcOrd="0" destOrd="0" presId="urn:microsoft.com/office/officeart/2005/8/layout/vList2"/>
    <dgm:cxn modelId="{A2776D7F-E3A7-4AE6-A16A-749ABFC6F183}" srcId="{570B907B-42E4-438E-ACF6-CEF0D3F4584C}" destId="{9D130A0C-435E-4CD3-A9AD-18816409FB89}" srcOrd="0" destOrd="0" parTransId="{7B791F12-50E4-4182-BC38-C1BDF74A86B5}" sibTransId="{C3D5D3BC-7A04-4789-B9F3-543C4E8C07C9}"/>
    <dgm:cxn modelId="{87DDBC01-AD9F-4B74-B422-F50CA040F19A}" type="presOf" srcId="{02AA6D63-0522-4424-88CD-A6E7A27310DD}" destId="{EEF863AF-45FB-45A3-8D1D-C1BB67683EF6}" srcOrd="0" destOrd="0" presId="urn:microsoft.com/office/officeart/2005/8/layout/vList2"/>
    <dgm:cxn modelId="{108E31F9-6E64-4E4C-9D79-8FD1D3719BB0}" type="presOf" srcId="{CE6DC58E-0B0B-4FC9-83B3-7194E2354882}" destId="{79947353-2C89-456E-8D7D-AD7A12759E58}" srcOrd="0" destOrd="0" presId="urn:microsoft.com/office/officeart/2005/8/layout/vList2"/>
    <dgm:cxn modelId="{0250EA7D-6F6D-44E3-A831-A742FF595F87}" type="presOf" srcId="{570B907B-42E4-438E-ACF6-CEF0D3F4584C}" destId="{34C92A0E-DFE9-4DAF-B95C-68B83DC6EED9}" srcOrd="0" destOrd="0" presId="urn:microsoft.com/office/officeart/2005/8/layout/vList2"/>
    <dgm:cxn modelId="{3E1311F2-6725-45C2-8FD9-0D446F7E86B0}" srcId="{570B907B-42E4-438E-ACF6-CEF0D3F4584C}" destId="{CE6DC58E-0B0B-4FC9-83B3-7194E2354882}" srcOrd="1" destOrd="0" parTransId="{7E1A9EAB-28FF-41E5-8576-AB7BBE286B0F}" sibTransId="{674F2C0A-6005-4A31-A95C-30F6C912B488}"/>
    <dgm:cxn modelId="{7E68A2CC-9A3F-436B-B93A-8D89D563CE2D}" type="presParOf" srcId="{34C92A0E-DFE9-4DAF-B95C-68B83DC6EED9}" destId="{91D26088-BB25-48E9-A82D-0A66F87B8C4E}" srcOrd="0" destOrd="0" presId="urn:microsoft.com/office/officeart/2005/8/layout/vList2"/>
    <dgm:cxn modelId="{96AC9DFA-1517-4BC5-999B-4EBB57E6A7C3}" type="presParOf" srcId="{34C92A0E-DFE9-4DAF-B95C-68B83DC6EED9}" destId="{575A6BBF-5F7B-45B5-B61B-E0F789F9C1E7}" srcOrd="1" destOrd="0" presId="urn:microsoft.com/office/officeart/2005/8/layout/vList2"/>
    <dgm:cxn modelId="{19A98106-94EB-4D68-9238-6E7017C96B99}" type="presParOf" srcId="{34C92A0E-DFE9-4DAF-B95C-68B83DC6EED9}" destId="{79947353-2C89-456E-8D7D-AD7A12759E58}" srcOrd="2" destOrd="0" presId="urn:microsoft.com/office/officeart/2005/8/layout/vList2"/>
    <dgm:cxn modelId="{D3A2E76E-E495-4834-ADD5-D17DB78DB5DA}" type="presParOf" srcId="{34C92A0E-DFE9-4DAF-B95C-68B83DC6EED9}" destId="{030E9133-3640-4E5C-9D6A-CF5849B19D0E}" srcOrd="3" destOrd="0" presId="urn:microsoft.com/office/officeart/2005/8/layout/vList2"/>
    <dgm:cxn modelId="{E0D4F5C1-AAD8-4E07-B4EB-81A93BE30090}" type="presParOf" srcId="{34C92A0E-DFE9-4DAF-B95C-68B83DC6EED9}" destId="{5D773842-08C4-40E6-BCB8-9E48EDE31D4D}" srcOrd="4" destOrd="0" presId="urn:microsoft.com/office/officeart/2005/8/layout/vList2"/>
    <dgm:cxn modelId="{1378D4E1-A94E-45CC-A9FE-66B651F7A09B}" type="presParOf" srcId="{34C92A0E-DFE9-4DAF-B95C-68B83DC6EED9}" destId="{AA3B0AD7-77E5-4013-8ACD-4CEBDD747132}" srcOrd="5" destOrd="0" presId="urn:microsoft.com/office/officeart/2005/8/layout/vList2"/>
    <dgm:cxn modelId="{577AF5EC-FE6D-4699-B064-CE9D85F6D761}" type="presParOf" srcId="{34C92A0E-DFE9-4DAF-B95C-68B83DC6EED9}" destId="{EEF863AF-45FB-45A3-8D1D-C1BB67683EF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7EFD41-6A73-48BA-B3AB-2F9D722F9607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E4A66205-90F0-4BD8-8358-59B87FB504ED}">
      <dgm:prSet custT="1"/>
      <dgm:spPr/>
      <dgm:t>
        <a:bodyPr/>
        <a:lstStyle/>
        <a:p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Pojedini političari zalažu se za poboljšanje položaja radnika mirnim putem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BCEF8A-6F6F-407F-869E-6C18EC0E173B}" type="parTrans" cxnId="{97018DE9-0D0C-457F-BA2E-8104098F53EB}">
      <dgm:prSet/>
      <dgm:spPr/>
      <dgm:t>
        <a:bodyPr/>
        <a:lstStyle/>
        <a:p>
          <a:endParaRPr lang="en-US"/>
        </a:p>
      </dgm:t>
    </dgm:pt>
    <dgm:pt modelId="{F2AC0594-EDDC-4267-9FC5-A6274E3B61C9}" type="sibTrans" cxnId="{97018DE9-0D0C-457F-BA2E-8104098F53EB}">
      <dgm:prSet/>
      <dgm:spPr/>
      <dgm:t>
        <a:bodyPr/>
        <a:lstStyle/>
        <a:p>
          <a:endParaRPr lang="en-US"/>
        </a:p>
      </dgm:t>
    </dgm:pt>
    <dgm:pt modelId="{F9BE3A5E-8225-4C99-8FF1-B759CAA7E522}">
      <dgm:prSet custT="1"/>
      <dgm:spPr/>
      <dgm:t>
        <a:bodyPr/>
        <a:lstStyle/>
        <a:p>
          <a:pPr algn="just"/>
          <a:r>
            <a: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Čartisti u Ujedinjenom Kraljevstvu </a:t>
          </a:r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– zalažu se za opće pravo glasa svih radnika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EC5135-A29B-4D46-AE3E-B8DF1929B30B}" type="parTrans" cxnId="{D541C606-40E4-4DFC-A2BF-D14244033D0E}">
      <dgm:prSet/>
      <dgm:spPr/>
      <dgm:t>
        <a:bodyPr/>
        <a:lstStyle/>
        <a:p>
          <a:endParaRPr lang="en-US"/>
        </a:p>
      </dgm:t>
    </dgm:pt>
    <dgm:pt modelId="{B705E42E-8396-4ABA-AF59-191A3AFC5FC0}" type="sibTrans" cxnId="{D541C606-40E4-4DFC-A2BF-D14244033D0E}">
      <dgm:prSet/>
      <dgm:spPr/>
      <dgm:t>
        <a:bodyPr/>
        <a:lstStyle/>
        <a:p>
          <a:endParaRPr lang="en-US"/>
        </a:p>
      </dgm:t>
    </dgm:pt>
    <dgm:pt modelId="{6B03E025-E2DA-4BEE-8C29-6AD746D0A55F}">
      <dgm:prSet custT="1"/>
      <dgm:spPr/>
      <dgm:t>
        <a:bodyPr/>
        <a:lstStyle/>
        <a:p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Osnutak mnogih radničkih stranaka potkraj XIX. stoljeća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E3C88-488E-49D0-8A06-9F5DB7E0D254}" type="parTrans" cxnId="{20EA1945-325A-416C-A95F-3634209B3CDA}">
      <dgm:prSet/>
      <dgm:spPr/>
      <dgm:t>
        <a:bodyPr/>
        <a:lstStyle/>
        <a:p>
          <a:endParaRPr lang="en-US"/>
        </a:p>
      </dgm:t>
    </dgm:pt>
    <dgm:pt modelId="{55115EBC-F07B-4780-9D0C-81E4447CDD68}" type="sibTrans" cxnId="{20EA1945-325A-416C-A95F-3634209B3CDA}">
      <dgm:prSet/>
      <dgm:spPr/>
      <dgm:t>
        <a:bodyPr/>
        <a:lstStyle/>
        <a:p>
          <a:endParaRPr lang="en-US"/>
        </a:p>
      </dgm:t>
    </dgm:pt>
    <dgm:pt modelId="{BDA1F0F2-3216-4736-A13C-24A873494E96}">
      <dgm:prSet custT="1"/>
      <dgm:spPr/>
      <dgm:t>
        <a:bodyPr/>
        <a:lstStyle/>
        <a:p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Pojava socijaldemokratskih stranaka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147F0E-371F-4886-8305-68B3FFB8F602}" type="parTrans" cxnId="{48CE818C-6227-48AD-9003-1C9F90841BB1}">
      <dgm:prSet/>
      <dgm:spPr/>
      <dgm:t>
        <a:bodyPr/>
        <a:lstStyle/>
        <a:p>
          <a:endParaRPr lang="en-US"/>
        </a:p>
      </dgm:t>
    </dgm:pt>
    <dgm:pt modelId="{C681F006-5905-40C0-8B39-8B50AA5FFF5E}" type="sibTrans" cxnId="{48CE818C-6227-48AD-9003-1C9F90841BB1}">
      <dgm:prSet/>
      <dgm:spPr/>
      <dgm:t>
        <a:bodyPr/>
        <a:lstStyle/>
        <a:p>
          <a:endParaRPr lang="en-US"/>
        </a:p>
      </dgm:t>
    </dgm:pt>
    <dgm:pt modelId="{C2616BD6-7A0B-497D-839E-5AE48F772A28}" type="pres">
      <dgm:prSet presAssocID="{EB7EFD41-6A73-48BA-B3AB-2F9D722F96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F97D2E2-5A80-4CC8-950D-BD6701F90722}" type="pres">
      <dgm:prSet presAssocID="{E4A66205-90F0-4BD8-8358-59B87FB504E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247E49-4159-4E7B-BDC4-8EC1C4CB3BBB}" type="pres">
      <dgm:prSet presAssocID="{F2AC0594-EDDC-4267-9FC5-A6274E3B61C9}" presName="spacer" presStyleCnt="0"/>
      <dgm:spPr/>
    </dgm:pt>
    <dgm:pt modelId="{99000E95-8A55-44B7-B1D5-2E06C97B31D6}" type="pres">
      <dgm:prSet presAssocID="{F9BE3A5E-8225-4C99-8FF1-B759CAA7E52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3855D9-9195-456E-975D-55D93AB52D02}" type="pres">
      <dgm:prSet presAssocID="{B705E42E-8396-4ABA-AF59-191A3AFC5FC0}" presName="spacer" presStyleCnt="0"/>
      <dgm:spPr/>
    </dgm:pt>
    <dgm:pt modelId="{192D66BD-0FAD-4F51-9737-24EB12015B7F}" type="pres">
      <dgm:prSet presAssocID="{6B03E025-E2DA-4BEE-8C29-6AD746D0A55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547354C-C060-4044-9AFB-D2836CF871AD}" type="pres">
      <dgm:prSet presAssocID="{55115EBC-F07B-4780-9D0C-81E4447CDD68}" presName="spacer" presStyleCnt="0"/>
      <dgm:spPr/>
    </dgm:pt>
    <dgm:pt modelId="{2EE6D277-D3AB-43A6-9DE6-EFD28D032E2B}" type="pres">
      <dgm:prSet presAssocID="{BDA1F0F2-3216-4736-A13C-24A873494E9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8CE818C-6227-48AD-9003-1C9F90841BB1}" srcId="{EB7EFD41-6A73-48BA-B3AB-2F9D722F9607}" destId="{BDA1F0F2-3216-4736-A13C-24A873494E96}" srcOrd="3" destOrd="0" parTransId="{25147F0E-371F-4886-8305-68B3FFB8F602}" sibTransId="{C681F006-5905-40C0-8B39-8B50AA5FFF5E}"/>
    <dgm:cxn modelId="{1A6BAA7F-80B1-4C33-9297-B6A254767B1D}" type="presOf" srcId="{F9BE3A5E-8225-4C99-8FF1-B759CAA7E522}" destId="{99000E95-8A55-44B7-B1D5-2E06C97B31D6}" srcOrd="0" destOrd="0" presId="urn:microsoft.com/office/officeart/2005/8/layout/vList2"/>
    <dgm:cxn modelId="{97DF6A6F-B4A8-4FCC-8D6D-24DF14606738}" type="presOf" srcId="{E4A66205-90F0-4BD8-8358-59B87FB504ED}" destId="{3F97D2E2-5A80-4CC8-950D-BD6701F90722}" srcOrd="0" destOrd="0" presId="urn:microsoft.com/office/officeart/2005/8/layout/vList2"/>
    <dgm:cxn modelId="{97018DE9-0D0C-457F-BA2E-8104098F53EB}" srcId="{EB7EFD41-6A73-48BA-B3AB-2F9D722F9607}" destId="{E4A66205-90F0-4BD8-8358-59B87FB504ED}" srcOrd="0" destOrd="0" parTransId="{96BCEF8A-6F6F-407F-869E-6C18EC0E173B}" sibTransId="{F2AC0594-EDDC-4267-9FC5-A6274E3B61C9}"/>
    <dgm:cxn modelId="{5D70F02E-6828-458D-BEC4-AE557A0F828F}" type="presOf" srcId="{EB7EFD41-6A73-48BA-B3AB-2F9D722F9607}" destId="{C2616BD6-7A0B-497D-839E-5AE48F772A28}" srcOrd="0" destOrd="0" presId="urn:microsoft.com/office/officeart/2005/8/layout/vList2"/>
    <dgm:cxn modelId="{F2BFAEE3-4AE9-4F57-B95D-943C82B61D1D}" type="presOf" srcId="{BDA1F0F2-3216-4736-A13C-24A873494E96}" destId="{2EE6D277-D3AB-43A6-9DE6-EFD28D032E2B}" srcOrd="0" destOrd="0" presId="urn:microsoft.com/office/officeart/2005/8/layout/vList2"/>
    <dgm:cxn modelId="{20EA1945-325A-416C-A95F-3634209B3CDA}" srcId="{EB7EFD41-6A73-48BA-B3AB-2F9D722F9607}" destId="{6B03E025-E2DA-4BEE-8C29-6AD746D0A55F}" srcOrd="2" destOrd="0" parTransId="{19AE3C88-488E-49D0-8A06-9F5DB7E0D254}" sibTransId="{55115EBC-F07B-4780-9D0C-81E4447CDD68}"/>
    <dgm:cxn modelId="{F26FE5E8-6F67-45E2-8DA1-CF7CFDC640CB}" type="presOf" srcId="{6B03E025-E2DA-4BEE-8C29-6AD746D0A55F}" destId="{192D66BD-0FAD-4F51-9737-24EB12015B7F}" srcOrd="0" destOrd="0" presId="urn:microsoft.com/office/officeart/2005/8/layout/vList2"/>
    <dgm:cxn modelId="{D541C606-40E4-4DFC-A2BF-D14244033D0E}" srcId="{EB7EFD41-6A73-48BA-B3AB-2F9D722F9607}" destId="{F9BE3A5E-8225-4C99-8FF1-B759CAA7E522}" srcOrd="1" destOrd="0" parTransId="{06EC5135-A29B-4D46-AE3E-B8DF1929B30B}" sibTransId="{B705E42E-8396-4ABA-AF59-191A3AFC5FC0}"/>
    <dgm:cxn modelId="{63DFAA75-BDDF-40A6-B7B1-4FFE97B30B31}" type="presParOf" srcId="{C2616BD6-7A0B-497D-839E-5AE48F772A28}" destId="{3F97D2E2-5A80-4CC8-950D-BD6701F90722}" srcOrd="0" destOrd="0" presId="urn:microsoft.com/office/officeart/2005/8/layout/vList2"/>
    <dgm:cxn modelId="{1E4535C1-B453-48D0-A1B3-BCBA1CFE29A1}" type="presParOf" srcId="{C2616BD6-7A0B-497D-839E-5AE48F772A28}" destId="{83247E49-4159-4E7B-BDC4-8EC1C4CB3BBB}" srcOrd="1" destOrd="0" presId="urn:microsoft.com/office/officeart/2005/8/layout/vList2"/>
    <dgm:cxn modelId="{22DBD98A-54CB-41D5-ADE3-E08FD7EB6306}" type="presParOf" srcId="{C2616BD6-7A0B-497D-839E-5AE48F772A28}" destId="{99000E95-8A55-44B7-B1D5-2E06C97B31D6}" srcOrd="2" destOrd="0" presId="urn:microsoft.com/office/officeart/2005/8/layout/vList2"/>
    <dgm:cxn modelId="{07E5B862-E706-4679-A058-751CE6C74FBA}" type="presParOf" srcId="{C2616BD6-7A0B-497D-839E-5AE48F772A28}" destId="{673855D9-9195-456E-975D-55D93AB52D02}" srcOrd="3" destOrd="0" presId="urn:microsoft.com/office/officeart/2005/8/layout/vList2"/>
    <dgm:cxn modelId="{699B9068-72E8-4677-830D-BF6104FE051E}" type="presParOf" srcId="{C2616BD6-7A0B-497D-839E-5AE48F772A28}" destId="{192D66BD-0FAD-4F51-9737-24EB12015B7F}" srcOrd="4" destOrd="0" presId="urn:microsoft.com/office/officeart/2005/8/layout/vList2"/>
    <dgm:cxn modelId="{2F55183E-E320-483C-9CB3-F943E54FEE00}" type="presParOf" srcId="{C2616BD6-7A0B-497D-839E-5AE48F772A28}" destId="{B547354C-C060-4044-9AFB-D2836CF871AD}" srcOrd="5" destOrd="0" presId="urn:microsoft.com/office/officeart/2005/8/layout/vList2"/>
    <dgm:cxn modelId="{514AB32F-5FB8-4F28-9242-153FC71FC7B7}" type="presParOf" srcId="{C2616BD6-7A0B-497D-839E-5AE48F772A28}" destId="{2EE6D277-D3AB-43A6-9DE6-EFD28D032E2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6C85D0-B971-4125-B0CE-2017CBF8ABF7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F5702E4-7FE7-4F80-9449-FEB6B4F53612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Anarhija – od grč. </a:t>
          </a:r>
          <a:r>
            <a:rPr lang="hr-HR" dirty="0" smtClean="0">
              <a:latin typeface="Arial" panose="020B0604020202020204" pitchFamily="34" charset="0"/>
              <a:cs typeface="Arial" panose="020B0604020202020204" pitchFamily="34" charset="0"/>
            </a:rPr>
            <a:t>riječi za „bezvlađe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1E9D90-3645-404F-88A3-89178B1DAE54}" type="parTrans" cxnId="{D561A3A7-C2BC-4055-8BF1-DED46981F1E4}">
      <dgm:prSet/>
      <dgm:spPr/>
      <dgm:t>
        <a:bodyPr/>
        <a:lstStyle/>
        <a:p>
          <a:endParaRPr lang="en-US"/>
        </a:p>
      </dgm:t>
    </dgm:pt>
    <dgm:pt modelId="{F2E4CEA7-72A8-45D7-AD18-B76EE440F389}" type="sibTrans" cxnId="{D561A3A7-C2BC-4055-8BF1-DED46981F1E4}">
      <dgm:prSet/>
      <dgm:spPr/>
      <dgm:t>
        <a:bodyPr/>
        <a:lstStyle/>
        <a:p>
          <a:endParaRPr lang="en-US"/>
        </a:p>
      </dgm:t>
    </dgm:pt>
    <dgm:pt modelId="{D353004D-BF58-401E-8D0C-D8E6A00826B6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Smatrali su da čovjek bez državne vlasti može ostvariti potpunu slobodu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8BBC69-2ED9-4A0F-968E-8FCF668C1EAD}" type="parTrans" cxnId="{D9A35299-BE71-4D55-9F58-86D2E0B4BA38}">
      <dgm:prSet/>
      <dgm:spPr/>
      <dgm:t>
        <a:bodyPr/>
        <a:lstStyle/>
        <a:p>
          <a:endParaRPr lang="en-US"/>
        </a:p>
      </dgm:t>
    </dgm:pt>
    <dgm:pt modelId="{B291D2CC-6948-4515-B898-C797682844F5}" type="sibTrans" cxnId="{D9A35299-BE71-4D55-9F58-86D2E0B4BA38}">
      <dgm:prSet/>
      <dgm:spPr/>
      <dgm:t>
        <a:bodyPr/>
        <a:lstStyle/>
        <a:p>
          <a:endParaRPr lang="en-US"/>
        </a:p>
      </dgm:t>
    </dgm:pt>
    <dgm:pt modelId="{7695FE88-A05C-45A0-93A4-1246F001A0CD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Anarhisti zagovarali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ukidanje privatnog vlasništva i bilo kakvog oblika vlasti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DFF70F-7A7C-430D-8C74-D6CCA50F0E2A}" type="parTrans" cxnId="{5797951E-E36D-43DB-8EDC-795195306716}">
      <dgm:prSet/>
      <dgm:spPr/>
      <dgm:t>
        <a:bodyPr/>
        <a:lstStyle/>
        <a:p>
          <a:endParaRPr lang="hr-HR"/>
        </a:p>
      </dgm:t>
    </dgm:pt>
    <dgm:pt modelId="{E7C58935-32E7-43C1-9BBE-1F71B2EB71DD}" type="sibTrans" cxnId="{5797951E-E36D-43DB-8EDC-795195306716}">
      <dgm:prSet/>
      <dgm:spPr/>
      <dgm:t>
        <a:bodyPr/>
        <a:lstStyle/>
        <a:p>
          <a:endParaRPr lang="hr-HR"/>
        </a:p>
      </dgm:t>
    </dgm:pt>
    <dgm:pt modelId="{D30C75F9-3A1A-45BD-ABDE-375CA5FB9467}" type="pres">
      <dgm:prSet presAssocID="{856C85D0-B971-4125-B0CE-2017CBF8AB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BAC4E1D-6934-4759-89B5-983DEF1B02D2}" type="pres">
      <dgm:prSet presAssocID="{4F5702E4-7FE7-4F80-9449-FEB6B4F5361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C604C82-10E0-449E-89E1-39116CC10F61}" type="pres">
      <dgm:prSet presAssocID="{F2E4CEA7-72A8-45D7-AD18-B76EE440F389}" presName="spacer" presStyleCnt="0"/>
      <dgm:spPr/>
    </dgm:pt>
    <dgm:pt modelId="{B8EB11B8-D913-4A39-AFAC-7BFBEEDBA889}" type="pres">
      <dgm:prSet presAssocID="{7695FE88-A05C-45A0-93A4-1246F001A0C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A482DF-C2A2-42E0-B910-AAA85C7BB216}" type="pres">
      <dgm:prSet presAssocID="{E7C58935-32E7-43C1-9BBE-1F71B2EB71DD}" presName="spacer" presStyleCnt="0"/>
      <dgm:spPr/>
    </dgm:pt>
    <dgm:pt modelId="{C88044B5-EAB1-44C1-9CAF-3E6F4A4C5BCD}" type="pres">
      <dgm:prSet presAssocID="{D353004D-BF58-401E-8D0C-D8E6A00826B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1EC04EE-ECB6-4746-8E64-DC863AA89F6D}" type="presOf" srcId="{7695FE88-A05C-45A0-93A4-1246F001A0CD}" destId="{B8EB11B8-D913-4A39-AFAC-7BFBEEDBA889}" srcOrd="0" destOrd="0" presId="urn:microsoft.com/office/officeart/2005/8/layout/vList2"/>
    <dgm:cxn modelId="{DEC883E9-7C98-4B90-80DB-249B9CE8B6B4}" type="presOf" srcId="{D353004D-BF58-401E-8D0C-D8E6A00826B6}" destId="{C88044B5-EAB1-44C1-9CAF-3E6F4A4C5BCD}" srcOrd="0" destOrd="0" presId="urn:microsoft.com/office/officeart/2005/8/layout/vList2"/>
    <dgm:cxn modelId="{D561A3A7-C2BC-4055-8BF1-DED46981F1E4}" srcId="{856C85D0-B971-4125-B0CE-2017CBF8ABF7}" destId="{4F5702E4-7FE7-4F80-9449-FEB6B4F53612}" srcOrd="0" destOrd="0" parTransId="{7F1E9D90-3645-404F-88A3-89178B1DAE54}" sibTransId="{F2E4CEA7-72A8-45D7-AD18-B76EE440F389}"/>
    <dgm:cxn modelId="{043EB011-9658-4B8A-AC4C-FC8CA9EA757A}" type="presOf" srcId="{856C85D0-B971-4125-B0CE-2017CBF8ABF7}" destId="{D30C75F9-3A1A-45BD-ABDE-375CA5FB9467}" srcOrd="0" destOrd="0" presId="urn:microsoft.com/office/officeart/2005/8/layout/vList2"/>
    <dgm:cxn modelId="{04DA6F07-ED7E-49CA-90CE-673E118A025E}" type="presOf" srcId="{4F5702E4-7FE7-4F80-9449-FEB6B4F53612}" destId="{6BAC4E1D-6934-4759-89B5-983DEF1B02D2}" srcOrd="0" destOrd="0" presId="urn:microsoft.com/office/officeart/2005/8/layout/vList2"/>
    <dgm:cxn modelId="{D9A35299-BE71-4D55-9F58-86D2E0B4BA38}" srcId="{856C85D0-B971-4125-B0CE-2017CBF8ABF7}" destId="{D353004D-BF58-401E-8D0C-D8E6A00826B6}" srcOrd="2" destOrd="0" parTransId="{7C8BBC69-2ED9-4A0F-968E-8FCF668C1EAD}" sibTransId="{B291D2CC-6948-4515-B898-C797682844F5}"/>
    <dgm:cxn modelId="{5797951E-E36D-43DB-8EDC-795195306716}" srcId="{856C85D0-B971-4125-B0CE-2017CBF8ABF7}" destId="{7695FE88-A05C-45A0-93A4-1246F001A0CD}" srcOrd="1" destOrd="0" parTransId="{DADFF70F-7A7C-430D-8C74-D6CCA50F0E2A}" sibTransId="{E7C58935-32E7-43C1-9BBE-1F71B2EB71DD}"/>
    <dgm:cxn modelId="{F53AD11E-D22E-4FD7-B2A7-9D3C9B5D32BB}" type="presParOf" srcId="{D30C75F9-3A1A-45BD-ABDE-375CA5FB9467}" destId="{6BAC4E1D-6934-4759-89B5-983DEF1B02D2}" srcOrd="0" destOrd="0" presId="urn:microsoft.com/office/officeart/2005/8/layout/vList2"/>
    <dgm:cxn modelId="{2CB49282-2672-480F-BA84-90D7686C28A9}" type="presParOf" srcId="{D30C75F9-3A1A-45BD-ABDE-375CA5FB9467}" destId="{5C604C82-10E0-449E-89E1-39116CC10F61}" srcOrd="1" destOrd="0" presId="urn:microsoft.com/office/officeart/2005/8/layout/vList2"/>
    <dgm:cxn modelId="{CFEEB1C2-6E01-4140-92BE-912C14AF07A9}" type="presParOf" srcId="{D30C75F9-3A1A-45BD-ABDE-375CA5FB9467}" destId="{B8EB11B8-D913-4A39-AFAC-7BFBEEDBA889}" srcOrd="2" destOrd="0" presId="urn:microsoft.com/office/officeart/2005/8/layout/vList2"/>
    <dgm:cxn modelId="{9A3FC4E6-8DCF-47EA-A588-5E01870DDD91}" type="presParOf" srcId="{D30C75F9-3A1A-45BD-ABDE-375CA5FB9467}" destId="{D7A482DF-C2A2-42E0-B910-AAA85C7BB216}" srcOrd="3" destOrd="0" presId="urn:microsoft.com/office/officeart/2005/8/layout/vList2"/>
    <dgm:cxn modelId="{10DDA971-7207-4EDE-80CA-C7B60135D389}" type="presParOf" srcId="{D30C75F9-3A1A-45BD-ABDE-375CA5FB9467}" destId="{C88044B5-EAB1-44C1-9CAF-3E6F4A4C5B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56C85D0-B971-4125-B0CE-2017CBF8ABF7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F5702E4-7FE7-4F80-9449-FEB6B4F53612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Mihail 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Bakunjin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– poznati zagovaratelj anarhizma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1E9D90-3645-404F-88A3-89178B1DAE54}" type="parTrans" cxnId="{D561A3A7-C2BC-4055-8BF1-DED46981F1E4}">
      <dgm:prSet/>
      <dgm:spPr/>
      <dgm:t>
        <a:bodyPr/>
        <a:lstStyle/>
        <a:p>
          <a:endParaRPr lang="en-US"/>
        </a:p>
      </dgm:t>
    </dgm:pt>
    <dgm:pt modelId="{F2E4CEA7-72A8-45D7-AD18-B76EE440F389}" type="sibTrans" cxnId="{D561A3A7-C2BC-4055-8BF1-DED46981F1E4}">
      <dgm:prSet/>
      <dgm:spPr/>
      <dgm:t>
        <a:bodyPr/>
        <a:lstStyle/>
        <a:p>
          <a:endParaRPr lang="en-US"/>
        </a:p>
      </dgm:t>
    </dgm:pt>
    <dgm:pt modelId="{D353004D-BF58-401E-8D0C-D8E6A00826B6}">
      <dgm:prSet/>
      <dgm:spPr/>
      <dgm:t>
        <a:bodyPr/>
        <a:lstStyle/>
        <a:p>
          <a:pPr algn="just"/>
          <a:r>
            <a:rPr lang="hr-HR" b="0" i="0" dirty="0">
              <a:latin typeface="Arial" panose="020B0604020202020204" pitchFamily="34" charset="0"/>
              <a:cs typeface="Arial" panose="020B0604020202020204" pitchFamily="34" charset="0"/>
            </a:rPr>
            <a:t>Odbijao svaku političku kontrolu i podložnost autoritetu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8BBC69-2ED9-4A0F-968E-8FCF668C1EAD}" type="parTrans" cxnId="{D9A35299-BE71-4D55-9F58-86D2E0B4BA38}">
      <dgm:prSet/>
      <dgm:spPr/>
      <dgm:t>
        <a:bodyPr/>
        <a:lstStyle/>
        <a:p>
          <a:endParaRPr lang="en-US"/>
        </a:p>
      </dgm:t>
    </dgm:pt>
    <dgm:pt modelId="{B291D2CC-6948-4515-B898-C797682844F5}" type="sibTrans" cxnId="{D9A35299-BE71-4D55-9F58-86D2E0B4BA38}">
      <dgm:prSet/>
      <dgm:spPr/>
      <dgm:t>
        <a:bodyPr/>
        <a:lstStyle/>
        <a:p>
          <a:endParaRPr lang="en-US"/>
        </a:p>
      </dgm:t>
    </dgm:pt>
    <dgm:pt modelId="{667BFE01-BF0C-4D52-85A0-F1797BF0799D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Pojedini anarhisti izvršavali terorističke napade na vladare i političare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F640C6-AB1C-4E35-A318-EA4C3DFEB99F}" type="parTrans" cxnId="{248CB2B5-6104-46E4-81D9-D3579C41DEC9}">
      <dgm:prSet/>
      <dgm:spPr/>
      <dgm:t>
        <a:bodyPr/>
        <a:lstStyle/>
        <a:p>
          <a:endParaRPr lang="hr-HR"/>
        </a:p>
      </dgm:t>
    </dgm:pt>
    <dgm:pt modelId="{7ED4F4FA-CC87-4E67-9092-0660F47C0D46}" type="sibTrans" cxnId="{248CB2B5-6104-46E4-81D9-D3579C41DEC9}">
      <dgm:prSet/>
      <dgm:spPr/>
      <dgm:t>
        <a:bodyPr/>
        <a:lstStyle/>
        <a:p>
          <a:endParaRPr lang="hr-HR"/>
        </a:p>
      </dgm:t>
    </dgm:pt>
    <dgm:pt modelId="{1F58B6D2-5F74-452C-BC49-933CAA6BFB27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Žrtve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anarhističkih atentata 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– habsburška carica Elizabeta, američki predsjednik William McKinley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D7B122-1620-4412-BB88-035BB9D9757C}" type="parTrans" cxnId="{8E67D51E-7840-407F-BEE2-353A2C4DC637}">
      <dgm:prSet/>
      <dgm:spPr/>
      <dgm:t>
        <a:bodyPr/>
        <a:lstStyle/>
        <a:p>
          <a:endParaRPr lang="hr-HR"/>
        </a:p>
      </dgm:t>
    </dgm:pt>
    <dgm:pt modelId="{05EB661C-86DF-4B28-AB32-BEE330B6B754}" type="sibTrans" cxnId="{8E67D51E-7840-407F-BEE2-353A2C4DC637}">
      <dgm:prSet/>
      <dgm:spPr/>
      <dgm:t>
        <a:bodyPr/>
        <a:lstStyle/>
        <a:p>
          <a:endParaRPr lang="hr-HR"/>
        </a:p>
      </dgm:t>
    </dgm:pt>
    <dgm:pt modelId="{D30C75F9-3A1A-45BD-ABDE-375CA5FB9467}" type="pres">
      <dgm:prSet presAssocID="{856C85D0-B971-4125-B0CE-2017CBF8AB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BAC4E1D-6934-4759-89B5-983DEF1B02D2}" type="pres">
      <dgm:prSet presAssocID="{4F5702E4-7FE7-4F80-9449-FEB6B4F5361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C604C82-10E0-449E-89E1-39116CC10F61}" type="pres">
      <dgm:prSet presAssocID="{F2E4CEA7-72A8-45D7-AD18-B76EE440F389}" presName="spacer" presStyleCnt="0"/>
      <dgm:spPr/>
    </dgm:pt>
    <dgm:pt modelId="{C88044B5-EAB1-44C1-9CAF-3E6F4A4C5BCD}" type="pres">
      <dgm:prSet presAssocID="{D353004D-BF58-401E-8D0C-D8E6A00826B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B2C25D-8948-49E8-9A2E-FD1F03E9648C}" type="pres">
      <dgm:prSet presAssocID="{B291D2CC-6948-4515-B898-C797682844F5}" presName="spacer" presStyleCnt="0"/>
      <dgm:spPr/>
    </dgm:pt>
    <dgm:pt modelId="{518A1F65-6B6E-4373-BA54-905543220C93}" type="pres">
      <dgm:prSet presAssocID="{667BFE01-BF0C-4D52-85A0-F1797BF0799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43D501B-8D00-4193-881E-4B1B08A65DAF}" type="pres">
      <dgm:prSet presAssocID="{7ED4F4FA-CC87-4E67-9092-0660F47C0D46}" presName="spacer" presStyleCnt="0"/>
      <dgm:spPr/>
    </dgm:pt>
    <dgm:pt modelId="{B283861D-20E8-4A57-B5CB-417DB7956CF1}" type="pres">
      <dgm:prSet presAssocID="{1F58B6D2-5F74-452C-BC49-933CAA6BFB2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E67D51E-7840-407F-BEE2-353A2C4DC637}" srcId="{856C85D0-B971-4125-B0CE-2017CBF8ABF7}" destId="{1F58B6D2-5F74-452C-BC49-933CAA6BFB27}" srcOrd="3" destOrd="0" parTransId="{DFD7B122-1620-4412-BB88-035BB9D9757C}" sibTransId="{05EB661C-86DF-4B28-AB32-BEE330B6B754}"/>
    <dgm:cxn modelId="{DEC883E9-7C98-4B90-80DB-249B9CE8B6B4}" type="presOf" srcId="{D353004D-BF58-401E-8D0C-D8E6A00826B6}" destId="{C88044B5-EAB1-44C1-9CAF-3E6F4A4C5BCD}" srcOrd="0" destOrd="0" presId="urn:microsoft.com/office/officeart/2005/8/layout/vList2"/>
    <dgm:cxn modelId="{40291339-AAE0-4AE4-9F29-A58149E46131}" type="presOf" srcId="{667BFE01-BF0C-4D52-85A0-F1797BF0799D}" destId="{518A1F65-6B6E-4373-BA54-905543220C93}" srcOrd="0" destOrd="0" presId="urn:microsoft.com/office/officeart/2005/8/layout/vList2"/>
    <dgm:cxn modelId="{248CB2B5-6104-46E4-81D9-D3579C41DEC9}" srcId="{856C85D0-B971-4125-B0CE-2017CBF8ABF7}" destId="{667BFE01-BF0C-4D52-85A0-F1797BF0799D}" srcOrd="2" destOrd="0" parTransId="{1AF640C6-AB1C-4E35-A318-EA4C3DFEB99F}" sibTransId="{7ED4F4FA-CC87-4E67-9092-0660F47C0D46}"/>
    <dgm:cxn modelId="{EE239B5F-51C6-41D2-B1FC-52A813875FA1}" type="presOf" srcId="{1F58B6D2-5F74-452C-BC49-933CAA6BFB27}" destId="{B283861D-20E8-4A57-B5CB-417DB7956CF1}" srcOrd="0" destOrd="0" presId="urn:microsoft.com/office/officeart/2005/8/layout/vList2"/>
    <dgm:cxn modelId="{D561A3A7-C2BC-4055-8BF1-DED46981F1E4}" srcId="{856C85D0-B971-4125-B0CE-2017CBF8ABF7}" destId="{4F5702E4-7FE7-4F80-9449-FEB6B4F53612}" srcOrd="0" destOrd="0" parTransId="{7F1E9D90-3645-404F-88A3-89178B1DAE54}" sibTransId="{F2E4CEA7-72A8-45D7-AD18-B76EE440F389}"/>
    <dgm:cxn modelId="{043EB011-9658-4B8A-AC4C-FC8CA9EA757A}" type="presOf" srcId="{856C85D0-B971-4125-B0CE-2017CBF8ABF7}" destId="{D30C75F9-3A1A-45BD-ABDE-375CA5FB9467}" srcOrd="0" destOrd="0" presId="urn:microsoft.com/office/officeart/2005/8/layout/vList2"/>
    <dgm:cxn modelId="{04DA6F07-ED7E-49CA-90CE-673E118A025E}" type="presOf" srcId="{4F5702E4-7FE7-4F80-9449-FEB6B4F53612}" destId="{6BAC4E1D-6934-4759-89B5-983DEF1B02D2}" srcOrd="0" destOrd="0" presId="urn:microsoft.com/office/officeart/2005/8/layout/vList2"/>
    <dgm:cxn modelId="{D9A35299-BE71-4D55-9F58-86D2E0B4BA38}" srcId="{856C85D0-B971-4125-B0CE-2017CBF8ABF7}" destId="{D353004D-BF58-401E-8D0C-D8E6A00826B6}" srcOrd="1" destOrd="0" parTransId="{7C8BBC69-2ED9-4A0F-968E-8FCF668C1EAD}" sibTransId="{B291D2CC-6948-4515-B898-C797682844F5}"/>
    <dgm:cxn modelId="{F53AD11E-D22E-4FD7-B2A7-9D3C9B5D32BB}" type="presParOf" srcId="{D30C75F9-3A1A-45BD-ABDE-375CA5FB9467}" destId="{6BAC4E1D-6934-4759-89B5-983DEF1B02D2}" srcOrd="0" destOrd="0" presId="urn:microsoft.com/office/officeart/2005/8/layout/vList2"/>
    <dgm:cxn modelId="{2CB49282-2672-480F-BA84-90D7686C28A9}" type="presParOf" srcId="{D30C75F9-3A1A-45BD-ABDE-375CA5FB9467}" destId="{5C604C82-10E0-449E-89E1-39116CC10F61}" srcOrd="1" destOrd="0" presId="urn:microsoft.com/office/officeart/2005/8/layout/vList2"/>
    <dgm:cxn modelId="{10DDA971-7207-4EDE-80CA-C7B60135D389}" type="presParOf" srcId="{D30C75F9-3A1A-45BD-ABDE-375CA5FB9467}" destId="{C88044B5-EAB1-44C1-9CAF-3E6F4A4C5BCD}" srcOrd="2" destOrd="0" presId="urn:microsoft.com/office/officeart/2005/8/layout/vList2"/>
    <dgm:cxn modelId="{0A9C7876-E938-465E-8121-E8B2AE16D3D9}" type="presParOf" srcId="{D30C75F9-3A1A-45BD-ABDE-375CA5FB9467}" destId="{A0B2C25D-8948-49E8-9A2E-FD1F03E9648C}" srcOrd="3" destOrd="0" presId="urn:microsoft.com/office/officeart/2005/8/layout/vList2"/>
    <dgm:cxn modelId="{0FFB4750-6386-4BC1-B358-A7EE4C215D42}" type="presParOf" srcId="{D30C75F9-3A1A-45BD-ABDE-375CA5FB9467}" destId="{518A1F65-6B6E-4373-BA54-905543220C93}" srcOrd="4" destOrd="0" presId="urn:microsoft.com/office/officeart/2005/8/layout/vList2"/>
    <dgm:cxn modelId="{36880B6C-7EA0-4074-90B2-92E946B8ABD9}" type="presParOf" srcId="{D30C75F9-3A1A-45BD-ABDE-375CA5FB9467}" destId="{E43D501B-8D00-4193-881E-4B1B08A65DAF}" srcOrd="5" destOrd="0" presId="urn:microsoft.com/office/officeart/2005/8/layout/vList2"/>
    <dgm:cxn modelId="{1E2A26AA-3475-43B0-ABCF-7AF31F5D4D16}" type="presParOf" srcId="{D30C75F9-3A1A-45BD-ABDE-375CA5FB9467}" destId="{B283861D-20E8-4A57-B5CB-417DB7956CF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4533DA-4D0E-4735-A1C9-3FAA59F34F87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AF85EFE-9C26-40F0-8835-E7E3605234BA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Na revolucionarna zbivanja utjecale su ideje sociologa, filozofa i drugih mislioca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07DF9A-244B-48B5-8022-55556A54046D}" type="parTrans" cxnId="{5AC8B3EF-44B0-491B-8350-99A39186921B}">
      <dgm:prSet/>
      <dgm:spPr/>
      <dgm:t>
        <a:bodyPr/>
        <a:lstStyle/>
        <a:p>
          <a:endParaRPr lang="en-US"/>
        </a:p>
      </dgm:t>
    </dgm:pt>
    <dgm:pt modelId="{461658F3-A458-4A7A-973A-2EAB84C435D7}" type="sibTrans" cxnId="{5AC8B3EF-44B0-491B-8350-99A39186921B}">
      <dgm:prSet/>
      <dgm:spPr/>
      <dgm:t>
        <a:bodyPr/>
        <a:lstStyle/>
        <a:p>
          <a:endParaRPr lang="en-US"/>
        </a:p>
      </dgm:t>
    </dgm:pt>
    <dgm:pt modelId="{1EDFC42A-E9D1-47E0-B748-C4385FD39269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Stvaraju se političke ideologije koje su tijekom XIX. stoljeća ojačale i proširile se diljem Europe i svijeta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43A328-FCB6-4D7E-B6E5-0F994E9BC977}" type="parTrans" cxnId="{B7B2E3BC-A33A-49CD-ABAF-4D2ED76B8B5F}">
      <dgm:prSet/>
      <dgm:spPr/>
      <dgm:t>
        <a:bodyPr/>
        <a:lstStyle/>
        <a:p>
          <a:endParaRPr lang="en-US"/>
        </a:p>
      </dgm:t>
    </dgm:pt>
    <dgm:pt modelId="{B1F6F987-28C7-42F2-A864-48930A66CAF1}" type="sibTrans" cxnId="{B7B2E3BC-A33A-49CD-ABAF-4D2ED76B8B5F}">
      <dgm:prSet/>
      <dgm:spPr/>
      <dgm:t>
        <a:bodyPr/>
        <a:lstStyle/>
        <a:p>
          <a:endParaRPr lang="en-US"/>
        </a:p>
      </dgm:t>
    </dgm:pt>
    <dgm:pt modelId="{208EDF22-7BA4-4CAB-AD36-8F338CEFA5A1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Ideologija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dirty="0" smtClean="0">
              <a:latin typeface="Arial" panose="020B0604020202020204" pitchFamily="34" charset="0"/>
              <a:cs typeface="Arial" panose="020B0604020202020204" pitchFamily="34" charset="0"/>
            </a:rPr>
            <a:t>– sustav 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ideja o uređenju države i/ili društva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3C37BE-18CB-473F-A9A6-B333C1622A0E}" type="parTrans" cxnId="{482AD7A1-402E-4587-9B77-84A894837135}">
      <dgm:prSet/>
      <dgm:spPr/>
      <dgm:t>
        <a:bodyPr/>
        <a:lstStyle/>
        <a:p>
          <a:endParaRPr lang="en-US"/>
        </a:p>
      </dgm:t>
    </dgm:pt>
    <dgm:pt modelId="{09537622-8932-4942-A61F-C0E73DD97950}" type="sibTrans" cxnId="{482AD7A1-402E-4587-9B77-84A894837135}">
      <dgm:prSet/>
      <dgm:spPr/>
      <dgm:t>
        <a:bodyPr/>
        <a:lstStyle/>
        <a:p>
          <a:endParaRPr lang="en-US"/>
        </a:p>
      </dgm:t>
    </dgm:pt>
    <dgm:pt modelId="{0E91D1A0-A148-4F16-81B2-AFD059FCF8D6}" type="pres">
      <dgm:prSet presAssocID="{C94533DA-4D0E-4735-A1C9-3FAA59F34F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0E94BE1-3715-43E3-A730-A76AEDC298E7}" type="pres">
      <dgm:prSet presAssocID="{DAF85EFE-9C26-40F0-8835-E7E3605234B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A51A8F7-A598-4EF4-9C6A-7358B8E5DA80}" type="pres">
      <dgm:prSet presAssocID="{461658F3-A458-4A7A-973A-2EAB84C435D7}" presName="spacer" presStyleCnt="0"/>
      <dgm:spPr/>
    </dgm:pt>
    <dgm:pt modelId="{110ECC01-D7D3-41C6-A3F4-FC8032C2EC40}" type="pres">
      <dgm:prSet presAssocID="{1EDFC42A-E9D1-47E0-B748-C4385FD3926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B7507F-4C4D-4055-86D6-BF6034A7D661}" type="pres">
      <dgm:prSet presAssocID="{B1F6F987-28C7-42F2-A864-48930A66CAF1}" presName="spacer" presStyleCnt="0"/>
      <dgm:spPr/>
    </dgm:pt>
    <dgm:pt modelId="{232DA206-FB5C-4C3E-986A-C6DFB383E730}" type="pres">
      <dgm:prSet presAssocID="{208EDF22-7BA4-4CAB-AD36-8F338CEFA5A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82AD7A1-402E-4587-9B77-84A894837135}" srcId="{C94533DA-4D0E-4735-A1C9-3FAA59F34F87}" destId="{208EDF22-7BA4-4CAB-AD36-8F338CEFA5A1}" srcOrd="2" destOrd="0" parTransId="{D63C37BE-18CB-473F-A9A6-B333C1622A0E}" sibTransId="{09537622-8932-4942-A61F-C0E73DD97950}"/>
    <dgm:cxn modelId="{33C4FCF7-643B-484B-937C-5C9BFB824276}" type="presOf" srcId="{1EDFC42A-E9D1-47E0-B748-C4385FD39269}" destId="{110ECC01-D7D3-41C6-A3F4-FC8032C2EC40}" srcOrd="0" destOrd="0" presId="urn:microsoft.com/office/officeart/2005/8/layout/vList2"/>
    <dgm:cxn modelId="{B7B2E3BC-A33A-49CD-ABAF-4D2ED76B8B5F}" srcId="{C94533DA-4D0E-4735-A1C9-3FAA59F34F87}" destId="{1EDFC42A-E9D1-47E0-B748-C4385FD39269}" srcOrd="1" destOrd="0" parTransId="{7D43A328-FCB6-4D7E-B6E5-0F994E9BC977}" sibTransId="{B1F6F987-28C7-42F2-A864-48930A66CAF1}"/>
    <dgm:cxn modelId="{6869E591-A29B-4D14-96A1-4D492B4D997E}" type="presOf" srcId="{DAF85EFE-9C26-40F0-8835-E7E3605234BA}" destId="{B0E94BE1-3715-43E3-A730-A76AEDC298E7}" srcOrd="0" destOrd="0" presId="urn:microsoft.com/office/officeart/2005/8/layout/vList2"/>
    <dgm:cxn modelId="{3A732E67-9C74-42B9-9BD1-68ED39B91A2F}" type="presOf" srcId="{208EDF22-7BA4-4CAB-AD36-8F338CEFA5A1}" destId="{232DA206-FB5C-4C3E-986A-C6DFB383E730}" srcOrd="0" destOrd="0" presId="urn:microsoft.com/office/officeart/2005/8/layout/vList2"/>
    <dgm:cxn modelId="{5AC8B3EF-44B0-491B-8350-99A39186921B}" srcId="{C94533DA-4D0E-4735-A1C9-3FAA59F34F87}" destId="{DAF85EFE-9C26-40F0-8835-E7E3605234BA}" srcOrd="0" destOrd="0" parTransId="{EE07DF9A-244B-48B5-8022-55556A54046D}" sibTransId="{461658F3-A458-4A7A-973A-2EAB84C435D7}"/>
    <dgm:cxn modelId="{7AE28852-BC67-4B07-8490-C6BDBC47CDCB}" type="presOf" srcId="{C94533DA-4D0E-4735-A1C9-3FAA59F34F87}" destId="{0E91D1A0-A148-4F16-81B2-AFD059FCF8D6}" srcOrd="0" destOrd="0" presId="urn:microsoft.com/office/officeart/2005/8/layout/vList2"/>
    <dgm:cxn modelId="{93FFF96D-74C8-4F40-979E-2E0791C7E95B}" type="presParOf" srcId="{0E91D1A0-A148-4F16-81B2-AFD059FCF8D6}" destId="{B0E94BE1-3715-43E3-A730-A76AEDC298E7}" srcOrd="0" destOrd="0" presId="urn:microsoft.com/office/officeart/2005/8/layout/vList2"/>
    <dgm:cxn modelId="{79BE7716-BC58-460E-9E16-88E72EF89239}" type="presParOf" srcId="{0E91D1A0-A148-4F16-81B2-AFD059FCF8D6}" destId="{BA51A8F7-A598-4EF4-9C6A-7358B8E5DA80}" srcOrd="1" destOrd="0" presId="urn:microsoft.com/office/officeart/2005/8/layout/vList2"/>
    <dgm:cxn modelId="{A623C4EC-D677-486C-B9CC-C6481ADD443C}" type="presParOf" srcId="{0E91D1A0-A148-4F16-81B2-AFD059FCF8D6}" destId="{110ECC01-D7D3-41C6-A3F4-FC8032C2EC40}" srcOrd="2" destOrd="0" presId="urn:microsoft.com/office/officeart/2005/8/layout/vList2"/>
    <dgm:cxn modelId="{2D269955-7217-4F67-860D-F6268829AD3A}" type="presParOf" srcId="{0E91D1A0-A148-4F16-81B2-AFD059FCF8D6}" destId="{0CB7507F-4C4D-4055-86D6-BF6034A7D661}" srcOrd="3" destOrd="0" presId="urn:microsoft.com/office/officeart/2005/8/layout/vList2"/>
    <dgm:cxn modelId="{468BEC2A-8468-496F-8682-DBD5C18B94E9}" type="presParOf" srcId="{0E91D1A0-A148-4F16-81B2-AFD059FCF8D6}" destId="{232DA206-FB5C-4C3E-986A-C6DFB383E73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5D25F2-1081-429A-99BC-7F265E2E7CBD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70E27DD-0540-4BAC-90B1-A032EC6BCE44}">
      <dgm:prSet custT="1"/>
      <dgm:spPr/>
      <dgm:t>
        <a:bodyPr/>
        <a:lstStyle/>
        <a:p>
          <a:r>
            <a:rPr lang="hr-HR" sz="3000" dirty="0">
              <a:latin typeface="Arial" panose="020B0604020202020204" pitchFamily="34" charset="0"/>
              <a:cs typeface="Arial" panose="020B0604020202020204" pitchFamily="34" charset="0"/>
            </a:rPr>
            <a:t>Odupirali se promjenama </a:t>
          </a:r>
          <a:endParaRPr lang="en-US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AC01CC-878D-4302-B796-23A9DCBE076A}" type="parTrans" cxnId="{AF066FB6-2A23-4E34-8219-AE380882DE2A}">
      <dgm:prSet/>
      <dgm:spPr/>
      <dgm:t>
        <a:bodyPr/>
        <a:lstStyle/>
        <a:p>
          <a:endParaRPr lang="en-US"/>
        </a:p>
      </dgm:t>
    </dgm:pt>
    <dgm:pt modelId="{3F59F8DF-C5AA-46B0-985B-B3A024215FCC}" type="sibTrans" cxnId="{AF066FB6-2A23-4E34-8219-AE380882DE2A}">
      <dgm:prSet/>
      <dgm:spPr/>
      <dgm:t>
        <a:bodyPr/>
        <a:lstStyle/>
        <a:p>
          <a:endParaRPr lang="en-US"/>
        </a:p>
      </dgm:t>
    </dgm:pt>
    <dgm:pt modelId="{151C7130-8E9E-4FCB-9B9C-02533A22D98E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Žele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očuvati („konzervirati”) postojeće društveno – političko stanje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570218-33B7-406B-9669-FB494DBD34FD}" type="parTrans" cxnId="{DEEED3F0-9B22-4398-B110-CAF9D76909EA}">
      <dgm:prSet/>
      <dgm:spPr/>
      <dgm:t>
        <a:bodyPr/>
        <a:lstStyle/>
        <a:p>
          <a:endParaRPr lang="en-US"/>
        </a:p>
      </dgm:t>
    </dgm:pt>
    <dgm:pt modelId="{6F13A8E7-50FD-46DD-BF85-453F318F84DA}" type="sibTrans" cxnId="{DEEED3F0-9B22-4398-B110-CAF9D76909EA}">
      <dgm:prSet/>
      <dgm:spPr/>
      <dgm:t>
        <a:bodyPr/>
        <a:lstStyle/>
        <a:p>
          <a:endParaRPr lang="en-US"/>
        </a:p>
      </dgm:t>
    </dgm:pt>
    <dgm:pt modelId="{401E5976-3574-4ACD-8690-9ECA19C44149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Zagovornici – plemići i najbogatiji sloj građana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0F860A-B690-40E7-A259-0B2E3E339557}" type="parTrans" cxnId="{4A08A6B6-CAF0-48C7-9F83-098FAEDB2986}">
      <dgm:prSet/>
      <dgm:spPr/>
      <dgm:t>
        <a:bodyPr/>
        <a:lstStyle/>
        <a:p>
          <a:endParaRPr lang="en-US"/>
        </a:p>
      </dgm:t>
    </dgm:pt>
    <dgm:pt modelId="{04F55E5F-711D-4C84-AF45-CBAC50547582}" type="sibTrans" cxnId="{4A08A6B6-CAF0-48C7-9F83-098FAEDB2986}">
      <dgm:prSet/>
      <dgm:spPr/>
      <dgm:t>
        <a:bodyPr/>
        <a:lstStyle/>
        <a:p>
          <a:endParaRPr lang="en-US"/>
        </a:p>
      </dgm:t>
    </dgm:pt>
    <dgm:pt modelId="{0B6E1B1D-178B-4046-9714-7365CAA83B1A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Zauzimali se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za prevlast kralja nad parlamentom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EDCFE4-7CF6-4C93-9FFA-1955E8703C04}" type="parTrans" cxnId="{EBB1F333-FA3C-4413-9D3F-5299391AF712}">
      <dgm:prSet/>
      <dgm:spPr/>
      <dgm:t>
        <a:bodyPr/>
        <a:lstStyle/>
        <a:p>
          <a:endParaRPr lang="en-US"/>
        </a:p>
      </dgm:t>
    </dgm:pt>
    <dgm:pt modelId="{E4E58BA7-C75B-45D4-9383-49D7A110361D}" type="sibTrans" cxnId="{EBB1F333-FA3C-4413-9D3F-5299391AF712}">
      <dgm:prSet/>
      <dgm:spPr/>
      <dgm:t>
        <a:bodyPr/>
        <a:lstStyle/>
        <a:p>
          <a:endParaRPr lang="en-US"/>
        </a:p>
      </dgm:t>
    </dgm:pt>
    <dgm:pt modelId="{191EFF03-9EDB-4310-B9C2-D7C675C0EA09}" type="pres">
      <dgm:prSet presAssocID="{705D25F2-1081-429A-99BC-7F265E2E7C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5A35B53-9DD3-4DBF-A757-3F5EA47212E1}" type="pres">
      <dgm:prSet presAssocID="{D70E27DD-0540-4BAC-90B1-A032EC6BCE4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AAB4BA-379F-4D09-9B1F-0E6FBBE8794B}" type="pres">
      <dgm:prSet presAssocID="{3F59F8DF-C5AA-46B0-985B-B3A024215FCC}" presName="spacer" presStyleCnt="0"/>
      <dgm:spPr/>
    </dgm:pt>
    <dgm:pt modelId="{7CB0617E-8078-43F8-9126-4EC8AA801AE5}" type="pres">
      <dgm:prSet presAssocID="{151C7130-8E9E-4FCB-9B9C-02533A22D98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D003C8-E87A-41B0-B6FD-6BDCA004A383}" type="pres">
      <dgm:prSet presAssocID="{6F13A8E7-50FD-46DD-BF85-453F318F84DA}" presName="spacer" presStyleCnt="0"/>
      <dgm:spPr/>
    </dgm:pt>
    <dgm:pt modelId="{C3FC2A07-0CF6-4BF3-A049-CA9081CC67AE}" type="pres">
      <dgm:prSet presAssocID="{401E5976-3574-4ACD-8690-9ECA19C4414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C6AAB9-C518-4195-BBB4-87FB4784CD9B}" type="pres">
      <dgm:prSet presAssocID="{04F55E5F-711D-4C84-AF45-CBAC50547582}" presName="spacer" presStyleCnt="0"/>
      <dgm:spPr/>
    </dgm:pt>
    <dgm:pt modelId="{FCC0E33E-12CE-45CF-B581-EA1FB06960CE}" type="pres">
      <dgm:prSet presAssocID="{0B6E1B1D-178B-4046-9714-7365CAA83B1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5847712-8B15-4EB3-8E4F-1758B4CFECDA}" type="presOf" srcId="{151C7130-8E9E-4FCB-9B9C-02533A22D98E}" destId="{7CB0617E-8078-43F8-9126-4EC8AA801AE5}" srcOrd="0" destOrd="0" presId="urn:microsoft.com/office/officeart/2005/8/layout/vList2"/>
    <dgm:cxn modelId="{EBB1F333-FA3C-4413-9D3F-5299391AF712}" srcId="{705D25F2-1081-429A-99BC-7F265E2E7CBD}" destId="{0B6E1B1D-178B-4046-9714-7365CAA83B1A}" srcOrd="3" destOrd="0" parTransId="{63EDCFE4-7CF6-4C93-9FFA-1955E8703C04}" sibTransId="{E4E58BA7-C75B-45D4-9383-49D7A110361D}"/>
    <dgm:cxn modelId="{AF066FB6-2A23-4E34-8219-AE380882DE2A}" srcId="{705D25F2-1081-429A-99BC-7F265E2E7CBD}" destId="{D70E27DD-0540-4BAC-90B1-A032EC6BCE44}" srcOrd="0" destOrd="0" parTransId="{74AC01CC-878D-4302-B796-23A9DCBE076A}" sibTransId="{3F59F8DF-C5AA-46B0-985B-B3A024215FCC}"/>
    <dgm:cxn modelId="{E92281AD-0BFC-4E6E-9FE5-218A3422BD67}" type="presOf" srcId="{705D25F2-1081-429A-99BC-7F265E2E7CBD}" destId="{191EFF03-9EDB-4310-B9C2-D7C675C0EA09}" srcOrd="0" destOrd="0" presId="urn:microsoft.com/office/officeart/2005/8/layout/vList2"/>
    <dgm:cxn modelId="{B3A0C0DE-E4C9-4D55-9EB3-059F80B721CD}" type="presOf" srcId="{401E5976-3574-4ACD-8690-9ECA19C44149}" destId="{C3FC2A07-0CF6-4BF3-A049-CA9081CC67AE}" srcOrd="0" destOrd="0" presId="urn:microsoft.com/office/officeart/2005/8/layout/vList2"/>
    <dgm:cxn modelId="{07D81825-9841-472A-85DD-7FFF48EF0455}" type="presOf" srcId="{D70E27DD-0540-4BAC-90B1-A032EC6BCE44}" destId="{85A35B53-9DD3-4DBF-A757-3F5EA47212E1}" srcOrd="0" destOrd="0" presId="urn:microsoft.com/office/officeart/2005/8/layout/vList2"/>
    <dgm:cxn modelId="{4A08A6B6-CAF0-48C7-9F83-098FAEDB2986}" srcId="{705D25F2-1081-429A-99BC-7F265E2E7CBD}" destId="{401E5976-3574-4ACD-8690-9ECA19C44149}" srcOrd="2" destOrd="0" parTransId="{180F860A-B690-40E7-A259-0B2E3E339557}" sibTransId="{04F55E5F-711D-4C84-AF45-CBAC50547582}"/>
    <dgm:cxn modelId="{DEEED3F0-9B22-4398-B110-CAF9D76909EA}" srcId="{705D25F2-1081-429A-99BC-7F265E2E7CBD}" destId="{151C7130-8E9E-4FCB-9B9C-02533A22D98E}" srcOrd="1" destOrd="0" parTransId="{7B570218-33B7-406B-9669-FB494DBD34FD}" sibTransId="{6F13A8E7-50FD-46DD-BF85-453F318F84DA}"/>
    <dgm:cxn modelId="{F5168B95-524B-4B86-A985-52173124437D}" type="presOf" srcId="{0B6E1B1D-178B-4046-9714-7365CAA83B1A}" destId="{FCC0E33E-12CE-45CF-B581-EA1FB06960CE}" srcOrd="0" destOrd="0" presId="urn:microsoft.com/office/officeart/2005/8/layout/vList2"/>
    <dgm:cxn modelId="{E5071F7E-93B3-404A-9549-51B859BFEFD6}" type="presParOf" srcId="{191EFF03-9EDB-4310-B9C2-D7C675C0EA09}" destId="{85A35B53-9DD3-4DBF-A757-3F5EA47212E1}" srcOrd="0" destOrd="0" presId="urn:microsoft.com/office/officeart/2005/8/layout/vList2"/>
    <dgm:cxn modelId="{1806306E-CA6B-4A8F-8DE5-04CDCCE64C7F}" type="presParOf" srcId="{191EFF03-9EDB-4310-B9C2-D7C675C0EA09}" destId="{0BAAB4BA-379F-4D09-9B1F-0E6FBBE8794B}" srcOrd="1" destOrd="0" presId="urn:microsoft.com/office/officeart/2005/8/layout/vList2"/>
    <dgm:cxn modelId="{2B2BDD7C-2A17-4A14-B779-2E7C1AA6DF9B}" type="presParOf" srcId="{191EFF03-9EDB-4310-B9C2-D7C675C0EA09}" destId="{7CB0617E-8078-43F8-9126-4EC8AA801AE5}" srcOrd="2" destOrd="0" presId="urn:microsoft.com/office/officeart/2005/8/layout/vList2"/>
    <dgm:cxn modelId="{E27581F5-6EB5-438F-BB16-0C62B50707D3}" type="presParOf" srcId="{191EFF03-9EDB-4310-B9C2-D7C675C0EA09}" destId="{06D003C8-E87A-41B0-B6FD-6BDCA004A383}" srcOrd="3" destOrd="0" presId="urn:microsoft.com/office/officeart/2005/8/layout/vList2"/>
    <dgm:cxn modelId="{EC156BEB-F262-43E3-9E23-ABA13DB1C103}" type="presParOf" srcId="{191EFF03-9EDB-4310-B9C2-D7C675C0EA09}" destId="{C3FC2A07-0CF6-4BF3-A049-CA9081CC67AE}" srcOrd="4" destOrd="0" presId="urn:microsoft.com/office/officeart/2005/8/layout/vList2"/>
    <dgm:cxn modelId="{97CB9374-C338-4DD0-A721-1D9F5E16FCA5}" type="presParOf" srcId="{191EFF03-9EDB-4310-B9C2-D7C675C0EA09}" destId="{14C6AAB9-C518-4195-BBB4-87FB4784CD9B}" srcOrd="5" destOrd="0" presId="urn:microsoft.com/office/officeart/2005/8/layout/vList2"/>
    <dgm:cxn modelId="{D4FB0BD9-82BB-4F2D-8598-AEFCAF7D6AE4}" type="presParOf" srcId="{191EFF03-9EDB-4310-B9C2-D7C675C0EA09}" destId="{FCC0E33E-12CE-45CF-B581-EA1FB06960C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6CDFC1-8668-426D-A08B-4AB1A1BAE4A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208068E4-2FF4-4D97-B665-2768C8E9997B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Najpoznatiji europski konzervativac 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Clemens von 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Metternich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DD5685-CF88-4722-B926-0139952FA41C}" type="parTrans" cxnId="{324FA8FE-DC49-4BB9-AE8A-9D7B8C19767C}">
      <dgm:prSet/>
      <dgm:spPr/>
      <dgm:t>
        <a:bodyPr/>
        <a:lstStyle/>
        <a:p>
          <a:endParaRPr lang="en-US"/>
        </a:p>
      </dgm:t>
    </dgm:pt>
    <dgm:pt modelId="{909DF755-9FEF-47E5-A4AD-D3D8BE4088C3}" type="sibTrans" cxnId="{324FA8FE-DC49-4BB9-AE8A-9D7B8C19767C}">
      <dgm:prSet/>
      <dgm:spPr/>
      <dgm:t>
        <a:bodyPr/>
        <a:lstStyle/>
        <a:p>
          <a:endParaRPr lang="en-US"/>
        </a:p>
      </dgm:t>
    </dgm:pt>
    <dgm:pt modelId="{E13E783E-58BB-4DA8-9BE5-A6B6F12993B6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Predsjednik vlade habsburške Monarhije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2BF15-25DE-4CC2-90BA-0B1DE8D2333D}" type="parTrans" cxnId="{60DCF79A-A643-4580-B871-39CFD4AE93FB}">
      <dgm:prSet/>
      <dgm:spPr/>
      <dgm:t>
        <a:bodyPr/>
        <a:lstStyle/>
        <a:p>
          <a:endParaRPr lang="en-US"/>
        </a:p>
      </dgm:t>
    </dgm:pt>
    <dgm:pt modelId="{4ABA4F75-3C1F-45D9-8594-0EEF85B64CE1}" type="sibTrans" cxnId="{60DCF79A-A643-4580-B871-39CFD4AE93FB}">
      <dgm:prSet/>
      <dgm:spPr/>
      <dgm:t>
        <a:bodyPr/>
        <a:lstStyle/>
        <a:p>
          <a:endParaRPr lang="en-US"/>
        </a:p>
      </dgm:t>
    </dgm:pt>
    <dgm:pt modelId="{821DAE1C-1C21-4596-8A00-F35CC2330C5D}" type="pres">
      <dgm:prSet presAssocID="{F86CDFC1-8668-426D-A08B-4AB1A1BAE4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78B5E00-6CBA-44BB-9314-17C0E14FCD5D}" type="pres">
      <dgm:prSet presAssocID="{208068E4-2FF4-4D97-B665-2768C8E9997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566A47-08A7-46F2-9544-6C6232C29645}" type="pres">
      <dgm:prSet presAssocID="{909DF755-9FEF-47E5-A4AD-D3D8BE4088C3}" presName="spacer" presStyleCnt="0"/>
      <dgm:spPr/>
    </dgm:pt>
    <dgm:pt modelId="{CEA6C430-4000-45F5-8716-24BACE904950}" type="pres">
      <dgm:prSet presAssocID="{E13E783E-58BB-4DA8-9BE5-A6B6F12993B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24FA8FE-DC49-4BB9-AE8A-9D7B8C19767C}" srcId="{F86CDFC1-8668-426D-A08B-4AB1A1BAE4A6}" destId="{208068E4-2FF4-4D97-B665-2768C8E9997B}" srcOrd="0" destOrd="0" parTransId="{4BDD5685-CF88-4722-B926-0139952FA41C}" sibTransId="{909DF755-9FEF-47E5-A4AD-D3D8BE4088C3}"/>
    <dgm:cxn modelId="{4655ABF7-26C2-40AB-82DB-98D5A3F31273}" type="presOf" srcId="{208068E4-2FF4-4D97-B665-2768C8E9997B}" destId="{E78B5E00-6CBA-44BB-9314-17C0E14FCD5D}" srcOrd="0" destOrd="0" presId="urn:microsoft.com/office/officeart/2005/8/layout/vList2"/>
    <dgm:cxn modelId="{06B7B39A-2F12-4BE0-896A-97F949E964F8}" type="presOf" srcId="{E13E783E-58BB-4DA8-9BE5-A6B6F12993B6}" destId="{CEA6C430-4000-45F5-8716-24BACE904950}" srcOrd="0" destOrd="0" presId="urn:microsoft.com/office/officeart/2005/8/layout/vList2"/>
    <dgm:cxn modelId="{60DCF79A-A643-4580-B871-39CFD4AE93FB}" srcId="{F86CDFC1-8668-426D-A08B-4AB1A1BAE4A6}" destId="{E13E783E-58BB-4DA8-9BE5-A6B6F12993B6}" srcOrd="1" destOrd="0" parTransId="{41D2BF15-25DE-4CC2-90BA-0B1DE8D2333D}" sibTransId="{4ABA4F75-3C1F-45D9-8594-0EEF85B64CE1}"/>
    <dgm:cxn modelId="{4B8B1733-FD00-4B88-8185-DC475B1CDC9E}" type="presOf" srcId="{F86CDFC1-8668-426D-A08B-4AB1A1BAE4A6}" destId="{821DAE1C-1C21-4596-8A00-F35CC2330C5D}" srcOrd="0" destOrd="0" presId="urn:microsoft.com/office/officeart/2005/8/layout/vList2"/>
    <dgm:cxn modelId="{7D361AE3-DC0C-4040-858E-43BC6912C055}" type="presParOf" srcId="{821DAE1C-1C21-4596-8A00-F35CC2330C5D}" destId="{E78B5E00-6CBA-44BB-9314-17C0E14FCD5D}" srcOrd="0" destOrd="0" presId="urn:microsoft.com/office/officeart/2005/8/layout/vList2"/>
    <dgm:cxn modelId="{07C871E2-049C-4952-B2A0-A7924F958EC4}" type="presParOf" srcId="{821DAE1C-1C21-4596-8A00-F35CC2330C5D}" destId="{EA566A47-08A7-46F2-9544-6C6232C29645}" srcOrd="1" destOrd="0" presId="urn:microsoft.com/office/officeart/2005/8/layout/vList2"/>
    <dgm:cxn modelId="{726A4AE9-8BE4-4F4A-89FD-B4DAD7ECA133}" type="presParOf" srcId="{821DAE1C-1C21-4596-8A00-F35CC2330C5D}" destId="{CEA6C430-4000-45F5-8716-24BACE90495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59EB67-8E75-48D0-9C9D-C6194FC1DD9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1FF272B-F865-4BAD-B378-E451BEA2E52E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Početkom XIX. konzervativci željeli zadržati vlast nasljednih vladara i staleški poredak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762102-40B1-48F5-9324-A66E8E6C223B}" type="parTrans" cxnId="{2B079AB9-D4B3-4B46-9A1A-8E3AF0A25881}">
      <dgm:prSet/>
      <dgm:spPr/>
      <dgm:t>
        <a:bodyPr/>
        <a:lstStyle/>
        <a:p>
          <a:endParaRPr lang="en-US"/>
        </a:p>
      </dgm:t>
    </dgm:pt>
    <dgm:pt modelId="{6271050C-3723-4584-B2A5-7EA24E88157D}" type="sibTrans" cxnId="{2B079AB9-D4B3-4B46-9A1A-8E3AF0A25881}">
      <dgm:prSet/>
      <dgm:spPr/>
      <dgm:t>
        <a:bodyPr/>
        <a:lstStyle/>
        <a:p>
          <a:endParaRPr lang="en-US"/>
        </a:p>
      </dgm:t>
    </dgm:pt>
    <dgm:pt modelId="{7C9B2440-CDC8-4AA7-A90B-496454533EB9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Kasnije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pravo glasa ograničili imovinskim cenzusom 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– bogati muškarci mogu glasati i biti birani u tijela državne vlasti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CE6128-68AB-4684-A13F-9AF809BE77A7}" type="parTrans" cxnId="{5FE2DF3F-7D95-413A-9656-BE955C344C21}">
      <dgm:prSet/>
      <dgm:spPr/>
      <dgm:t>
        <a:bodyPr/>
        <a:lstStyle/>
        <a:p>
          <a:endParaRPr lang="en-US"/>
        </a:p>
      </dgm:t>
    </dgm:pt>
    <dgm:pt modelId="{6FE00E0D-02FB-4CCF-AC95-8E126D4B28B9}" type="sibTrans" cxnId="{5FE2DF3F-7D95-413A-9656-BE955C344C21}">
      <dgm:prSet/>
      <dgm:spPr/>
      <dgm:t>
        <a:bodyPr/>
        <a:lstStyle/>
        <a:p>
          <a:endParaRPr lang="en-US"/>
        </a:p>
      </dgm:t>
    </dgm:pt>
    <dgm:pt modelId="{F8C3A530-8EBE-4A5C-8ECA-EB9D900D9AA5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U drugoj polovici XIX. stoljeća konzervativci utemeljuju političke stranke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071E47-8189-47B9-82C2-F41141121E84}" type="parTrans" cxnId="{0E85EF80-2D26-46E8-819F-43983E87C3AB}">
      <dgm:prSet/>
      <dgm:spPr/>
      <dgm:t>
        <a:bodyPr/>
        <a:lstStyle/>
        <a:p>
          <a:endParaRPr lang="en-US"/>
        </a:p>
      </dgm:t>
    </dgm:pt>
    <dgm:pt modelId="{64B1AE43-E319-47D6-9E41-147339CC0F29}" type="sibTrans" cxnId="{0E85EF80-2D26-46E8-819F-43983E87C3AB}">
      <dgm:prSet/>
      <dgm:spPr/>
      <dgm:t>
        <a:bodyPr/>
        <a:lstStyle/>
        <a:p>
          <a:endParaRPr lang="en-US"/>
        </a:p>
      </dgm:t>
    </dgm:pt>
    <dgm:pt modelId="{3C812CA5-3176-4D23-A4BD-C8A8C02B3367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Djelomično pristaju na reforme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569710-A9E0-4EDE-8218-DAC100DB94D4}" type="parTrans" cxnId="{96121C9B-4F38-4467-A91F-CC3F290CDC6A}">
      <dgm:prSet/>
      <dgm:spPr/>
      <dgm:t>
        <a:bodyPr/>
        <a:lstStyle/>
        <a:p>
          <a:endParaRPr lang="en-US"/>
        </a:p>
      </dgm:t>
    </dgm:pt>
    <dgm:pt modelId="{04395DC1-4F92-4C39-9093-3039773F5AE1}" type="sibTrans" cxnId="{96121C9B-4F38-4467-A91F-CC3F290CDC6A}">
      <dgm:prSet/>
      <dgm:spPr/>
      <dgm:t>
        <a:bodyPr/>
        <a:lstStyle/>
        <a:p>
          <a:endParaRPr lang="en-US"/>
        </a:p>
      </dgm:t>
    </dgm:pt>
    <dgm:pt modelId="{4F19FAAF-9371-4193-A6C9-F7BA3F21E90A}" type="pres">
      <dgm:prSet presAssocID="{BF59EB67-8E75-48D0-9C9D-C6194FC1DD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413F11A-9E43-4110-9D4D-6AA731799327}" type="pres">
      <dgm:prSet presAssocID="{F1FF272B-F865-4BAD-B378-E451BEA2E52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47B529B-0E93-42E4-9046-B50D66114DA1}" type="pres">
      <dgm:prSet presAssocID="{6271050C-3723-4584-B2A5-7EA24E88157D}" presName="spacer" presStyleCnt="0"/>
      <dgm:spPr/>
    </dgm:pt>
    <dgm:pt modelId="{FF0CCD10-CFE0-40FD-8FB0-4B6E055950CD}" type="pres">
      <dgm:prSet presAssocID="{7C9B2440-CDC8-4AA7-A90B-496454533EB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9C7A0AC-C816-4260-A829-2E34F8892FF3}" type="pres">
      <dgm:prSet presAssocID="{6FE00E0D-02FB-4CCF-AC95-8E126D4B28B9}" presName="spacer" presStyleCnt="0"/>
      <dgm:spPr/>
    </dgm:pt>
    <dgm:pt modelId="{52A1E473-29A2-4AB4-AF32-AA6690D71375}" type="pres">
      <dgm:prSet presAssocID="{F8C3A530-8EBE-4A5C-8ECA-EB9D900D9AA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CF84C5-AB7F-4E24-940C-AFE281478FA9}" type="pres">
      <dgm:prSet presAssocID="{64B1AE43-E319-47D6-9E41-147339CC0F29}" presName="spacer" presStyleCnt="0"/>
      <dgm:spPr/>
    </dgm:pt>
    <dgm:pt modelId="{375E01B3-A308-4C84-BADA-39CC6452E11B}" type="pres">
      <dgm:prSet presAssocID="{3C812CA5-3176-4D23-A4BD-C8A8C02B336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718BAB5-1E87-4C69-AAB0-E88C8989746C}" type="presOf" srcId="{F8C3A530-8EBE-4A5C-8ECA-EB9D900D9AA5}" destId="{52A1E473-29A2-4AB4-AF32-AA6690D71375}" srcOrd="0" destOrd="0" presId="urn:microsoft.com/office/officeart/2005/8/layout/vList2"/>
    <dgm:cxn modelId="{0E85EF80-2D26-46E8-819F-43983E87C3AB}" srcId="{BF59EB67-8E75-48D0-9C9D-C6194FC1DD91}" destId="{F8C3A530-8EBE-4A5C-8ECA-EB9D900D9AA5}" srcOrd="2" destOrd="0" parTransId="{22071E47-8189-47B9-82C2-F41141121E84}" sibTransId="{64B1AE43-E319-47D6-9E41-147339CC0F29}"/>
    <dgm:cxn modelId="{6F8C9F3A-D75F-42B5-86B1-0AAB8C97F3BE}" type="presOf" srcId="{BF59EB67-8E75-48D0-9C9D-C6194FC1DD91}" destId="{4F19FAAF-9371-4193-A6C9-F7BA3F21E90A}" srcOrd="0" destOrd="0" presId="urn:microsoft.com/office/officeart/2005/8/layout/vList2"/>
    <dgm:cxn modelId="{C60649E7-0152-47C2-AE31-45FB7C25587E}" type="presOf" srcId="{7C9B2440-CDC8-4AA7-A90B-496454533EB9}" destId="{FF0CCD10-CFE0-40FD-8FB0-4B6E055950CD}" srcOrd="0" destOrd="0" presId="urn:microsoft.com/office/officeart/2005/8/layout/vList2"/>
    <dgm:cxn modelId="{2B079AB9-D4B3-4B46-9A1A-8E3AF0A25881}" srcId="{BF59EB67-8E75-48D0-9C9D-C6194FC1DD91}" destId="{F1FF272B-F865-4BAD-B378-E451BEA2E52E}" srcOrd="0" destOrd="0" parTransId="{74762102-40B1-48F5-9324-A66E8E6C223B}" sibTransId="{6271050C-3723-4584-B2A5-7EA24E88157D}"/>
    <dgm:cxn modelId="{96121C9B-4F38-4467-A91F-CC3F290CDC6A}" srcId="{BF59EB67-8E75-48D0-9C9D-C6194FC1DD91}" destId="{3C812CA5-3176-4D23-A4BD-C8A8C02B3367}" srcOrd="3" destOrd="0" parTransId="{CF569710-A9E0-4EDE-8218-DAC100DB94D4}" sibTransId="{04395DC1-4F92-4C39-9093-3039773F5AE1}"/>
    <dgm:cxn modelId="{927E9F05-E05D-4FD1-9974-AA50713635BF}" type="presOf" srcId="{F1FF272B-F865-4BAD-B378-E451BEA2E52E}" destId="{5413F11A-9E43-4110-9D4D-6AA731799327}" srcOrd="0" destOrd="0" presId="urn:microsoft.com/office/officeart/2005/8/layout/vList2"/>
    <dgm:cxn modelId="{9ED4426B-DEFB-45C5-8C65-D94518474840}" type="presOf" srcId="{3C812CA5-3176-4D23-A4BD-C8A8C02B3367}" destId="{375E01B3-A308-4C84-BADA-39CC6452E11B}" srcOrd="0" destOrd="0" presId="urn:microsoft.com/office/officeart/2005/8/layout/vList2"/>
    <dgm:cxn modelId="{5FE2DF3F-7D95-413A-9656-BE955C344C21}" srcId="{BF59EB67-8E75-48D0-9C9D-C6194FC1DD91}" destId="{7C9B2440-CDC8-4AA7-A90B-496454533EB9}" srcOrd="1" destOrd="0" parTransId="{9DCE6128-68AB-4684-A13F-9AF809BE77A7}" sibTransId="{6FE00E0D-02FB-4CCF-AC95-8E126D4B28B9}"/>
    <dgm:cxn modelId="{167ACEFC-B7FC-4ACE-B6FC-AA9F88EB54AD}" type="presParOf" srcId="{4F19FAAF-9371-4193-A6C9-F7BA3F21E90A}" destId="{5413F11A-9E43-4110-9D4D-6AA731799327}" srcOrd="0" destOrd="0" presId="urn:microsoft.com/office/officeart/2005/8/layout/vList2"/>
    <dgm:cxn modelId="{10795E7C-BED2-478C-A27C-DA3856682773}" type="presParOf" srcId="{4F19FAAF-9371-4193-A6C9-F7BA3F21E90A}" destId="{B47B529B-0E93-42E4-9046-B50D66114DA1}" srcOrd="1" destOrd="0" presId="urn:microsoft.com/office/officeart/2005/8/layout/vList2"/>
    <dgm:cxn modelId="{F5283164-B60D-428A-94B5-AC90F11A836A}" type="presParOf" srcId="{4F19FAAF-9371-4193-A6C9-F7BA3F21E90A}" destId="{FF0CCD10-CFE0-40FD-8FB0-4B6E055950CD}" srcOrd="2" destOrd="0" presId="urn:microsoft.com/office/officeart/2005/8/layout/vList2"/>
    <dgm:cxn modelId="{743FE941-F56E-468E-8172-44D16EBBBDD4}" type="presParOf" srcId="{4F19FAAF-9371-4193-A6C9-F7BA3F21E90A}" destId="{99C7A0AC-C816-4260-A829-2E34F8892FF3}" srcOrd="3" destOrd="0" presId="urn:microsoft.com/office/officeart/2005/8/layout/vList2"/>
    <dgm:cxn modelId="{B9F16C0B-AC81-4557-AEA2-296E7DC20554}" type="presParOf" srcId="{4F19FAAF-9371-4193-A6C9-F7BA3F21E90A}" destId="{52A1E473-29A2-4AB4-AF32-AA6690D71375}" srcOrd="4" destOrd="0" presId="urn:microsoft.com/office/officeart/2005/8/layout/vList2"/>
    <dgm:cxn modelId="{AF9D027A-6083-44D9-AB8F-AE8B1FA8F9DC}" type="presParOf" srcId="{4F19FAAF-9371-4193-A6C9-F7BA3F21E90A}" destId="{38CF84C5-AB7F-4E24-940C-AFE281478FA9}" srcOrd="5" destOrd="0" presId="urn:microsoft.com/office/officeart/2005/8/layout/vList2"/>
    <dgm:cxn modelId="{9A14CBF5-9F5E-499C-AD04-E132F6361D1E}" type="presParOf" srcId="{4F19FAAF-9371-4193-A6C9-F7BA3F21E90A}" destId="{375E01B3-A308-4C84-BADA-39CC6452E11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78D1D5-F781-4A74-8D0A-99636785558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D6C5D7BD-8AC7-4C8F-9408-5E4B6F18407C}">
      <dgm:prSet custT="1"/>
      <dgm:spPr/>
      <dgm:t>
        <a:bodyPr/>
        <a:lstStyle/>
        <a:p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Liberali se zauzimaju za opće pravo glasa (za muškarce i žene)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C28D6A-3AEF-47FE-B749-BABF533340B8}" type="parTrans" cxnId="{97F841F5-7DC1-4945-9D8C-62605A1FE8F9}">
      <dgm:prSet/>
      <dgm:spPr/>
      <dgm:t>
        <a:bodyPr/>
        <a:lstStyle/>
        <a:p>
          <a:endParaRPr lang="en-US"/>
        </a:p>
      </dgm:t>
    </dgm:pt>
    <dgm:pt modelId="{7EA4FC83-677B-4CDB-AA9C-D17DC101E12C}" type="sibTrans" cxnId="{97F841F5-7DC1-4945-9D8C-62605A1FE8F9}">
      <dgm:prSet/>
      <dgm:spPr/>
      <dgm:t>
        <a:bodyPr/>
        <a:lstStyle/>
        <a:p>
          <a:endParaRPr lang="en-US"/>
        </a:p>
      </dgm:t>
    </dgm:pt>
    <dgm:pt modelId="{BD77B943-BB0E-479C-964A-3F22B2E09184}">
      <dgm:prSet custT="1"/>
      <dgm:spPr/>
      <dgm:t>
        <a:bodyPr/>
        <a:lstStyle/>
        <a:p>
          <a:pPr algn="ctr"/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Zalažu se za: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61D8BA-062C-4E55-9B63-E2F709623FD1}" type="parTrans" cxnId="{7FFCDD83-6904-4C5D-9D23-E1D5008FE631}">
      <dgm:prSet/>
      <dgm:spPr/>
      <dgm:t>
        <a:bodyPr/>
        <a:lstStyle/>
        <a:p>
          <a:endParaRPr lang="en-US"/>
        </a:p>
      </dgm:t>
    </dgm:pt>
    <dgm:pt modelId="{B3E2D1E7-DB94-4A0C-98F3-C06A2FCC25B0}" type="sibTrans" cxnId="{7FFCDD83-6904-4C5D-9D23-E1D5008FE631}">
      <dgm:prSet/>
      <dgm:spPr/>
      <dgm:t>
        <a:bodyPr/>
        <a:lstStyle/>
        <a:p>
          <a:endParaRPr lang="en-US"/>
        </a:p>
      </dgm:t>
    </dgm:pt>
    <dgm:pt modelId="{882A255E-527D-4E46-A10F-46C69430FD3A}">
      <dgm:prSet custT="1"/>
      <dgm:spPr/>
      <dgm:t>
        <a:bodyPr/>
        <a:lstStyle/>
        <a:p>
          <a:pPr algn="ctr"/>
          <a:r>
            <a: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Građansku slobodu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C1EEEA-C4EB-41AF-B7FF-3622C2BB4E06}" type="parTrans" cxnId="{E0A5936F-B771-4425-91A8-9C511F14F0AC}">
      <dgm:prSet/>
      <dgm:spPr/>
      <dgm:t>
        <a:bodyPr/>
        <a:lstStyle/>
        <a:p>
          <a:endParaRPr lang="en-US"/>
        </a:p>
      </dgm:t>
    </dgm:pt>
    <dgm:pt modelId="{41E6A9E6-0400-4B53-A24D-BED3AE17B97B}" type="sibTrans" cxnId="{E0A5936F-B771-4425-91A8-9C511F14F0AC}">
      <dgm:prSet/>
      <dgm:spPr/>
      <dgm:t>
        <a:bodyPr/>
        <a:lstStyle/>
        <a:p>
          <a:endParaRPr lang="en-US"/>
        </a:p>
      </dgm:t>
    </dgm:pt>
    <dgm:pt modelId="{A5792E63-650D-456C-992A-092503ECEB3B}">
      <dgm:prSet custT="1"/>
      <dgm:spPr/>
      <dgm:t>
        <a:bodyPr/>
        <a:lstStyle/>
        <a:p>
          <a:pPr algn="ctr"/>
          <a:r>
            <a: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Slobodu govora, tiska i okupljanja 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A18ACE-49DB-43D3-8072-FD50C29B8B0D}" type="parTrans" cxnId="{247AD9AF-7BF5-4352-ACB6-173014C27D4F}">
      <dgm:prSet/>
      <dgm:spPr/>
      <dgm:t>
        <a:bodyPr/>
        <a:lstStyle/>
        <a:p>
          <a:endParaRPr lang="en-US"/>
        </a:p>
      </dgm:t>
    </dgm:pt>
    <dgm:pt modelId="{27DA80BC-7013-4349-9436-9F97BD26783A}" type="sibTrans" cxnId="{247AD9AF-7BF5-4352-ACB6-173014C27D4F}">
      <dgm:prSet/>
      <dgm:spPr/>
      <dgm:t>
        <a:bodyPr/>
        <a:lstStyle/>
        <a:p>
          <a:endParaRPr lang="en-US"/>
        </a:p>
      </dgm:t>
    </dgm:pt>
    <dgm:pt modelId="{9E6B6B3E-80B5-439E-8938-CBF9A31BA875}">
      <dgm:prSet custT="1"/>
      <dgm:spPr/>
      <dgm:t>
        <a:bodyPr/>
        <a:lstStyle/>
        <a:p>
          <a:pPr algn="ctr"/>
          <a:r>
            <a: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Tržišno gospodarstvo </a:t>
          </a:r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– bez miješanja države u gospodarska kretanja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0C8D1F-7A37-4B78-A3E8-865F89CD4836}" type="parTrans" cxnId="{BE75840A-92B5-40D8-A243-BF50DF9AE815}">
      <dgm:prSet/>
      <dgm:spPr/>
      <dgm:t>
        <a:bodyPr/>
        <a:lstStyle/>
        <a:p>
          <a:endParaRPr lang="en-US"/>
        </a:p>
      </dgm:t>
    </dgm:pt>
    <dgm:pt modelId="{A7A25DAB-8244-4E33-A00B-D55AB5D52665}" type="sibTrans" cxnId="{BE75840A-92B5-40D8-A243-BF50DF9AE815}">
      <dgm:prSet/>
      <dgm:spPr/>
      <dgm:t>
        <a:bodyPr/>
        <a:lstStyle/>
        <a:p>
          <a:endParaRPr lang="en-US"/>
        </a:p>
      </dgm:t>
    </dgm:pt>
    <dgm:pt modelId="{C1E98EEC-E2D2-481D-8396-776ACEE013A5}" type="pres">
      <dgm:prSet presAssocID="{9078D1D5-F781-4A74-8D0A-9963678555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DC73C20-52BD-4E1A-80EA-82700851C747}" type="pres">
      <dgm:prSet presAssocID="{D6C5D7BD-8AC7-4C8F-9408-5E4B6F18407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B3FA02-2806-4821-9224-92EA69D3B61B}" type="pres">
      <dgm:prSet presAssocID="{7EA4FC83-677B-4CDB-AA9C-D17DC101E12C}" presName="spacer" presStyleCnt="0"/>
      <dgm:spPr/>
    </dgm:pt>
    <dgm:pt modelId="{90477649-86C9-4648-9F4C-C5F4566D2454}" type="pres">
      <dgm:prSet presAssocID="{BD77B943-BB0E-479C-964A-3F22B2E0918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314257B-3EEF-48FD-81A2-82FD6A85B65C}" type="pres">
      <dgm:prSet presAssocID="{B3E2D1E7-DB94-4A0C-98F3-C06A2FCC25B0}" presName="spacer" presStyleCnt="0"/>
      <dgm:spPr/>
    </dgm:pt>
    <dgm:pt modelId="{36C36689-E7CB-4082-BCEF-4F29BE7C3441}" type="pres">
      <dgm:prSet presAssocID="{882A255E-527D-4E46-A10F-46C69430FD3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781711-C533-4E01-BDBB-803896CD7E99}" type="pres">
      <dgm:prSet presAssocID="{41E6A9E6-0400-4B53-A24D-BED3AE17B97B}" presName="spacer" presStyleCnt="0"/>
      <dgm:spPr/>
    </dgm:pt>
    <dgm:pt modelId="{200696F1-135C-484B-8A49-97D4D568E4D6}" type="pres">
      <dgm:prSet presAssocID="{A5792E63-650D-456C-992A-092503ECEB3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A934151-84C4-4F53-9BED-16D49904C2B9}" type="pres">
      <dgm:prSet presAssocID="{27DA80BC-7013-4349-9436-9F97BD26783A}" presName="spacer" presStyleCnt="0"/>
      <dgm:spPr/>
    </dgm:pt>
    <dgm:pt modelId="{105CD817-7B61-4874-9372-292979C819D9}" type="pres">
      <dgm:prSet presAssocID="{9E6B6B3E-80B5-439E-8938-CBF9A31BA87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FFCDD83-6904-4C5D-9D23-E1D5008FE631}" srcId="{9078D1D5-F781-4A74-8D0A-996367855581}" destId="{BD77B943-BB0E-479C-964A-3F22B2E09184}" srcOrd="1" destOrd="0" parTransId="{3E61D8BA-062C-4E55-9B63-E2F709623FD1}" sibTransId="{B3E2D1E7-DB94-4A0C-98F3-C06A2FCC25B0}"/>
    <dgm:cxn modelId="{4304DF9F-5A6A-40C2-83FD-A10AF97BD882}" type="presOf" srcId="{9E6B6B3E-80B5-439E-8938-CBF9A31BA875}" destId="{105CD817-7B61-4874-9372-292979C819D9}" srcOrd="0" destOrd="0" presId="urn:microsoft.com/office/officeart/2005/8/layout/vList2"/>
    <dgm:cxn modelId="{67FBCF8D-050A-43F3-B318-710285B7F6D4}" type="presOf" srcId="{BD77B943-BB0E-479C-964A-3F22B2E09184}" destId="{90477649-86C9-4648-9F4C-C5F4566D2454}" srcOrd="0" destOrd="0" presId="urn:microsoft.com/office/officeart/2005/8/layout/vList2"/>
    <dgm:cxn modelId="{D3E1FC83-4372-493F-AA45-2C0EA84F2020}" type="presOf" srcId="{D6C5D7BD-8AC7-4C8F-9408-5E4B6F18407C}" destId="{FDC73C20-52BD-4E1A-80EA-82700851C747}" srcOrd="0" destOrd="0" presId="urn:microsoft.com/office/officeart/2005/8/layout/vList2"/>
    <dgm:cxn modelId="{97F841F5-7DC1-4945-9D8C-62605A1FE8F9}" srcId="{9078D1D5-F781-4A74-8D0A-996367855581}" destId="{D6C5D7BD-8AC7-4C8F-9408-5E4B6F18407C}" srcOrd="0" destOrd="0" parTransId="{D5C28D6A-3AEF-47FE-B749-BABF533340B8}" sibTransId="{7EA4FC83-677B-4CDB-AA9C-D17DC101E12C}"/>
    <dgm:cxn modelId="{BE75840A-92B5-40D8-A243-BF50DF9AE815}" srcId="{9078D1D5-F781-4A74-8D0A-996367855581}" destId="{9E6B6B3E-80B5-439E-8938-CBF9A31BA875}" srcOrd="4" destOrd="0" parTransId="{8C0C8D1F-7A37-4B78-A3E8-865F89CD4836}" sibTransId="{A7A25DAB-8244-4E33-A00B-D55AB5D52665}"/>
    <dgm:cxn modelId="{E0A5936F-B771-4425-91A8-9C511F14F0AC}" srcId="{9078D1D5-F781-4A74-8D0A-996367855581}" destId="{882A255E-527D-4E46-A10F-46C69430FD3A}" srcOrd="2" destOrd="0" parTransId="{E2C1EEEA-C4EB-41AF-B7FF-3622C2BB4E06}" sibTransId="{41E6A9E6-0400-4B53-A24D-BED3AE17B97B}"/>
    <dgm:cxn modelId="{1055F918-B03D-4E57-83D6-02887D0A95BC}" type="presOf" srcId="{882A255E-527D-4E46-A10F-46C69430FD3A}" destId="{36C36689-E7CB-4082-BCEF-4F29BE7C3441}" srcOrd="0" destOrd="0" presId="urn:microsoft.com/office/officeart/2005/8/layout/vList2"/>
    <dgm:cxn modelId="{057100B2-43A4-46F2-80AA-7DA777771DDA}" type="presOf" srcId="{A5792E63-650D-456C-992A-092503ECEB3B}" destId="{200696F1-135C-484B-8A49-97D4D568E4D6}" srcOrd="0" destOrd="0" presId="urn:microsoft.com/office/officeart/2005/8/layout/vList2"/>
    <dgm:cxn modelId="{32C3054B-4CF3-4933-8440-B8A8843965D2}" type="presOf" srcId="{9078D1D5-F781-4A74-8D0A-996367855581}" destId="{C1E98EEC-E2D2-481D-8396-776ACEE013A5}" srcOrd="0" destOrd="0" presId="urn:microsoft.com/office/officeart/2005/8/layout/vList2"/>
    <dgm:cxn modelId="{247AD9AF-7BF5-4352-ACB6-173014C27D4F}" srcId="{9078D1D5-F781-4A74-8D0A-996367855581}" destId="{A5792E63-650D-456C-992A-092503ECEB3B}" srcOrd="3" destOrd="0" parTransId="{17A18ACE-49DB-43D3-8072-FD50C29B8B0D}" sibTransId="{27DA80BC-7013-4349-9436-9F97BD26783A}"/>
    <dgm:cxn modelId="{64D766C3-87E5-4EC3-8B2E-B72EB68F1BAD}" type="presParOf" srcId="{C1E98EEC-E2D2-481D-8396-776ACEE013A5}" destId="{FDC73C20-52BD-4E1A-80EA-82700851C747}" srcOrd="0" destOrd="0" presId="urn:microsoft.com/office/officeart/2005/8/layout/vList2"/>
    <dgm:cxn modelId="{9BC22D0E-6FE6-4629-94CD-37EFE94D21B6}" type="presParOf" srcId="{C1E98EEC-E2D2-481D-8396-776ACEE013A5}" destId="{A8B3FA02-2806-4821-9224-92EA69D3B61B}" srcOrd="1" destOrd="0" presId="urn:microsoft.com/office/officeart/2005/8/layout/vList2"/>
    <dgm:cxn modelId="{74F3E15A-8343-4C34-9E14-E55DBADC2802}" type="presParOf" srcId="{C1E98EEC-E2D2-481D-8396-776ACEE013A5}" destId="{90477649-86C9-4648-9F4C-C5F4566D2454}" srcOrd="2" destOrd="0" presId="urn:microsoft.com/office/officeart/2005/8/layout/vList2"/>
    <dgm:cxn modelId="{C246F617-B393-4B4E-B022-BB750AD28F3C}" type="presParOf" srcId="{C1E98EEC-E2D2-481D-8396-776ACEE013A5}" destId="{F314257B-3EEF-48FD-81A2-82FD6A85B65C}" srcOrd="3" destOrd="0" presId="urn:microsoft.com/office/officeart/2005/8/layout/vList2"/>
    <dgm:cxn modelId="{D24DD196-8FCE-46AD-984A-88D0DFB3ACFE}" type="presParOf" srcId="{C1E98EEC-E2D2-481D-8396-776ACEE013A5}" destId="{36C36689-E7CB-4082-BCEF-4F29BE7C3441}" srcOrd="4" destOrd="0" presId="urn:microsoft.com/office/officeart/2005/8/layout/vList2"/>
    <dgm:cxn modelId="{06E06993-988D-4B17-970B-0B7D5FB775D8}" type="presParOf" srcId="{C1E98EEC-E2D2-481D-8396-776ACEE013A5}" destId="{C6781711-C533-4E01-BDBB-803896CD7E99}" srcOrd="5" destOrd="0" presId="urn:microsoft.com/office/officeart/2005/8/layout/vList2"/>
    <dgm:cxn modelId="{F2795496-D084-49F2-8E27-17E1482DEF27}" type="presParOf" srcId="{C1E98EEC-E2D2-481D-8396-776ACEE013A5}" destId="{200696F1-135C-484B-8A49-97D4D568E4D6}" srcOrd="6" destOrd="0" presId="urn:microsoft.com/office/officeart/2005/8/layout/vList2"/>
    <dgm:cxn modelId="{A5382E1D-4700-46BE-841F-E78974757CE8}" type="presParOf" srcId="{C1E98EEC-E2D2-481D-8396-776ACEE013A5}" destId="{3A934151-84C4-4F53-9BED-16D49904C2B9}" srcOrd="7" destOrd="0" presId="urn:microsoft.com/office/officeart/2005/8/layout/vList2"/>
    <dgm:cxn modelId="{A7B466EB-D088-4A4C-B1CB-6E0216E48DDB}" type="presParOf" srcId="{C1E98EEC-E2D2-481D-8396-776ACEE013A5}" destId="{105CD817-7B61-4874-9372-292979C819D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10539A-3517-48B7-834E-53B2132E77EC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8ECBCA8-CB7C-499E-ACD2-0DB28EE29F79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Tržišno gospodarstvo </a:t>
          </a:r>
          <a:r>
            <a:rPr lang="hr-HR" dirty="0" smtClean="0">
              <a:latin typeface="Arial" panose="020B0604020202020204" pitchFamily="34" charset="0"/>
              <a:cs typeface="Arial" panose="020B0604020202020204" pitchFamily="34" charset="0"/>
            </a:rPr>
            <a:t>– pogoduje 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bogatim industrijalcima, bankarima i trgovcima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CEB5E8-EC56-4A8A-ADED-7F70315E598A}" type="parTrans" cxnId="{822AA395-0894-433B-8513-661B86D26394}">
      <dgm:prSet/>
      <dgm:spPr/>
      <dgm:t>
        <a:bodyPr/>
        <a:lstStyle/>
        <a:p>
          <a:endParaRPr lang="en-US"/>
        </a:p>
      </dgm:t>
    </dgm:pt>
    <dgm:pt modelId="{ACAE9519-0940-49AA-85DC-8A0E45421717}" type="sibTrans" cxnId="{822AA395-0894-433B-8513-661B86D26394}">
      <dgm:prSet/>
      <dgm:spPr/>
      <dgm:t>
        <a:bodyPr/>
        <a:lstStyle/>
        <a:p>
          <a:endParaRPr lang="en-US"/>
        </a:p>
      </dgm:t>
    </dgm:pt>
    <dgm:pt modelId="{2C0EE419-484F-408A-931F-B89EEC4F89D9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Pojedini liberali se zalažu za poboljšanje položaja radnika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3A49B9-D9CA-4095-A3B8-50606618865F}" type="parTrans" cxnId="{B9B52D4B-EF66-4F29-A2B3-49697C49591E}">
      <dgm:prSet/>
      <dgm:spPr/>
      <dgm:t>
        <a:bodyPr/>
        <a:lstStyle/>
        <a:p>
          <a:endParaRPr lang="en-US"/>
        </a:p>
      </dgm:t>
    </dgm:pt>
    <dgm:pt modelId="{B6847C2A-4108-47A4-9B2A-D0DF0B2AF08A}" type="sibTrans" cxnId="{B9B52D4B-EF66-4F29-A2B3-49697C49591E}">
      <dgm:prSet/>
      <dgm:spPr/>
      <dgm:t>
        <a:bodyPr/>
        <a:lstStyle/>
        <a:p>
          <a:endParaRPr lang="en-US"/>
        </a:p>
      </dgm:t>
    </dgm:pt>
    <dgm:pt modelId="{2DA899F2-9239-457E-A9E9-900D773F95F9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John Stuart Mill 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– jedan od najvećih liberalnih mislilaca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B02176-79D4-4FC5-8201-166E19DA1FAF}" type="parTrans" cxnId="{DF94CEF0-D872-4DD4-80E9-975292A04528}">
      <dgm:prSet/>
      <dgm:spPr/>
      <dgm:t>
        <a:bodyPr/>
        <a:lstStyle/>
        <a:p>
          <a:endParaRPr lang="en-US"/>
        </a:p>
      </dgm:t>
    </dgm:pt>
    <dgm:pt modelId="{BA86ABE7-9CE4-4B58-AB17-89971FD79F4E}" type="sibTrans" cxnId="{DF94CEF0-D872-4DD4-80E9-975292A04528}">
      <dgm:prSet/>
      <dgm:spPr/>
      <dgm:t>
        <a:bodyPr/>
        <a:lstStyle/>
        <a:p>
          <a:endParaRPr lang="en-US"/>
        </a:p>
      </dgm:t>
    </dgm:pt>
    <dgm:pt modelId="{C906CAE7-3EA5-42CB-A4F9-28450C7FDA08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Česte revolucije protiv konzervativaca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9CE485-CFA6-45DD-9115-FA4F8F2C45E3}" type="parTrans" cxnId="{844F719F-2CD5-4B52-8594-0CE80D75C5A6}">
      <dgm:prSet/>
      <dgm:spPr/>
      <dgm:t>
        <a:bodyPr/>
        <a:lstStyle/>
        <a:p>
          <a:endParaRPr lang="en-US"/>
        </a:p>
      </dgm:t>
    </dgm:pt>
    <dgm:pt modelId="{DF9FB4EC-907E-4F3A-8152-E7AA92B2253A}" type="sibTrans" cxnId="{844F719F-2CD5-4B52-8594-0CE80D75C5A6}">
      <dgm:prSet/>
      <dgm:spPr/>
      <dgm:t>
        <a:bodyPr/>
        <a:lstStyle/>
        <a:p>
          <a:endParaRPr lang="en-US"/>
        </a:p>
      </dgm:t>
    </dgm:pt>
    <dgm:pt modelId="{E5734EB2-C373-4FEF-A48E-1385FE44FF7F}" type="pres">
      <dgm:prSet presAssocID="{BD10539A-3517-48B7-834E-53B2132E77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A26CEB-DFB9-4329-863D-DEF1BAF3372D}" type="pres">
      <dgm:prSet presAssocID="{F8ECBCA8-CB7C-499E-ACD2-0DB28EE29F7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E4BE3E-C261-48DA-983B-C03203C2F281}" type="pres">
      <dgm:prSet presAssocID="{ACAE9519-0940-49AA-85DC-8A0E45421717}" presName="spacer" presStyleCnt="0"/>
      <dgm:spPr/>
    </dgm:pt>
    <dgm:pt modelId="{3141001B-DFD2-4CE2-B293-068FDCA07C3F}" type="pres">
      <dgm:prSet presAssocID="{2C0EE419-484F-408A-931F-B89EEC4F89D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D77A47-23D8-4F95-A9D9-7401020B9EE9}" type="pres">
      <dgm:prSet presAssocID="{B6847C2A-4108-47A4-9B2A-D0DF0B2AF08A}" presName="spacer" presStyleCnt="0"/>
      <dgm:spPr/>
    </dgm:pt>
    <dgm:pt modelId="{4196C842-E6BE-4AEB-B243-C651EB72918F}" type="pres">
      <dgm:prSet presAssocID="{2DA899F2-9239-457E-A9E9-900D773F95F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FEF8AC-F070-48C8-B265-680E18ED522C}" type="pres">
      <dgm:prSet presAssocID="{BA86ABE7-9CE4-4B58-AB17-89971FD79F4E}" presName="spacer" presStyleCnt="0"/>
      <dgm:spPr/>
    </dgm:pt>
    <dgm:pt modelId="{8753867F-0820-4B8D-A6CF-9D6FAD0E8491}" type="pres">
      <dgm:prSet presAssocID="{C906CAE7-3EA5-42CB-A4F9-28450C7FDA0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F94CEF0-D872-4DD4-80E9-975292A04528}" srcId="{BD10539A-3517-48B7-834E-53B2132E77EC}" destId="{2DA899F2-9239-457E-A9E9-900D773F95F9}" srcOrd="2" destOrd="0" parTransId="{5BB02176-79D4-4FC5-8201-166E19DA1FAF}" sibTransId="{BA86ABE7-9CE4-4B58-AB17-89971FD79F4E}"/>
    <dgm:cxn modelId="{B9B52D4B-EF66-4F29-A2B3-49697C49591E}" srcId="{BD10539A-3517-48B7-834E-53B2132E77EC}" destId="{2C0EE419-484F-408A-931F-B89EEC4F89D9}" srcOrd="1" destOrd="0" parTransId="{953A49B9-D9CA-4095-A3B8-50606618865F}" sibTransId="{B6847C2A-4108-47A4-9B2A-D0DF0B2AF08A}"/>
    <dgm:cxn modelId="{A79AA3DC-499F-4FE9-ADF0-632C9AFCAA9F}" type="presOf" srcId="{2C0EE419-484F-408A-931F-B89EEC4F89D9}" destId="{3141001B-DFD2-4CE2-B293-068FDCA07C3F}" srcOrd="0" destOrd="0" presId="urn:microsoft.com/office/officeart/2005/8/layout/vList2"/>
    <dgm:cxn modelId="{844F719F-2CD5-4B52-8594-0CE80D75C5A6}" srcId="{BD10539A-3517-48B7-834E-53B2132E77EC}" destId="{C906CAE7-3EA5-42CB-A4F9-28450C7FDA08}" srcOrd="3" destOrd="0" parTransId="{BF9CE485-CFA6-45DD-9115-FA4F8F2C45E3}" sibTransId="{DF9FB4EC-907E-4F3A-8152-E7AA92B2253A}"/>
    <dgm:cxn modelId="{E9AA8F2D-09A4-4745-A1FA-CA5CA2930D04}" type="presOf" srcId="{C906CAE7-3EA5-42CB-A4F9-28450C7FDA08}" destId="{8753867F-0820-4B8D-A6CF-9D6FAD0E8491}" srcOrd="0" destOrd="0" presId="urn:microsoft.com/office/officeart/2005/8/layout/vList2"/>
    <dgm:cxn modelId="{AD56AC39-A361-41F5-8FBE-12F10C107B4A}" type="presOf" srcId="{2DA899F2-9239-457E-A9E9-900D773F95F9}" destId="{4196C842-E6BE-4AEB-B243-C651EB72918F}" srcOrd="0" destOrd="0" presId="urn:microsoft.com/office/officeart/2005/8/layout/vList2"/>
    <dgm:cxn modelId="{822AA395-0894-433B-8513-661B86D26394}" srcId="{BD10539A-3517-48B7-834E-53B2132E77EC}" destId="{F8ECBCA8-CB7C-499E-ACD2-0DB28EE29F79}" srcOrd="0" destOrd="0" parTransId="{95CEB5E8-EC56-4A8A-ADED-7F70315E598A}" sibTransId="{ACAE9519-0940-49AA-85DC-8A0E45421717}"/>
    <dgm:cxn modelId="{10B4D77F-79DF-4000-95F8-6C564F842061}" type="presOf" srcId="{BD10539A-3517-48B7-834E-53B2132E77EC}" destId="{E5734EB2-C373-4FEF-A48E-1385FE44FF7F}" srcOrd="0" destOrd="0" presId="urn:microsoft.com/office/officeart/2005/8/layout/vList2"/>
    <dgm:cxn modelId="{CE3DDC51-A203-482F-9075-DC129A70F3EA}" type="presOf" srcId="{F8ECBCA8-CB7C-499E-ACD2-0DB28EE29F79}" destId="{D3A26CEB-DFB9-4329-863D-DEF1BAF3372D}" srcOrd="0" destOrd="0" presId="urn:microsoft.com/office/officeart/2005/8/layout/vList2"/>
    <dgm:cxn modelId="{AFAC9CDC-A7AF-457A-9133-7CA8C3F83F7F}" type="presParOf" srcId="{E5734EB2-C373-4FEF-A48E-1385FE44FF7F}" destId="{D3A26CEB-DFB9-4329-863D-DEF1BAF3372D}" srcOrd="0" destOrd="0" presId="urn:microsoft.com/office/officeart/2005/8/layout/vList2"/>
    <dgm:cxn modelId="{705FDC74-94D2-4EEA-BE90-7AA761BFFD24}" type="presParOf" srcId="{E5734EB2-C373-4FEF-A48E-1385FE44FF7F}" destId="{D9E4BE3E-C261-48DA-983B-C03203C2F281}" srcOrd="1" destOrd="0" presId="urn:microsoft.com/office/officeart/2005/8/layout/vList2"/>
    <dgm:cxn modelId="{830523DB-745D-4A5F-9A5C-AB2E5769C7D7}" type="presParOf" srcId="{E5734EB2-C373-4FEF-A48E-1385FE44FF7F}" destId="{3141001B-DFD2-4CE2-B293-068FDCA07C3F}" srcOrd="2" destOrd="0" presId="urn:microsoft.com/office/officeart/2005/8/layout/vList2"/>
    <dgm:cxn modelId="{EC5C2ABC-F2BB-4C87-8810-C296E6D62283}" type="presParOf" srcId="{E5734EB2-C373-4FEF-A48E-1385FE44FF7F}" destId="{ECD77A47-23D8-4F95-A9D9-7401020B9EE9}" srcOrd="3" destOrd="0" presId="urn:microsoft.com/office/officeart/2005/8/layout/vList2"/>
    <dgm:cxn modelId="{5BC0ABA9-76F3-4D9B-9C01-EE6169BC8176}" type="presParOf" srcId="{E5734EB2-C373-4FEF-A48E-1385FE44FF7F}" destId="{4196C842-E6BE-4AEB-B243-C651EB72918F}" srcOrd="4" destOrd="0" presId="urn:microsoft.com/office/officeart/2005/8/layout/vList2"/>
    <dgm:cxn modelId="{91AA88D1-198E-46BC-9750-3B7166DDF57F}" type="presParOf" srcId="{E5734EB2-C373-4FEF-A48E-1385FE44FF7F}" destId="{B7FEF8AC-F070-48C8-B265-680E18ED522C}" srcOrd="5" destOrd="0" presId="urn:microsoft.com/office/officeart/2005/8/layout/vList2"/>
    <dgm:cxn modelId="{3C6ED6BE-5EB1-4BBC-94E9-DD9C1370E056}" type="presParOf" srcId="{E5734EB2-C373-4FEF-A48E-1385FE44FF7F}" destId="{8753867F-0820-4B8D-A6CF-9D6FAD0E849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D5BA10-C67D-4E8A-AF75-18297ECF3A4D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BF0A2EC-8CC0-47BB-8303-C963692B82DF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Socijalisti smatraju da se položaj radnika može jedino poboljšati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ukoliko radnici postanu vlasnici tvornica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CE051C-0577-4DCA-A04D-9DCEED7B106F}" type="parTrans" cxnId="{3C929B7A-CAC7-43B4-890F-46313349B7DD}">
      <dgm:prSet/>
      <dgm:spPr/>
      <dgm:t>
        <a:bodyPr/>
        <a:lstStyle/>
        <a:p>
          <a:endParaRPr lang="en-US"/>
        </a:p>
      </dgm:t>
    </dgm:pt>
    <dgm:pt modelId="{298BEC7B-F2C5-4EA4-AAE0-A780547399CF}" type="sibTrans" cxnId="{3C929B7A-CAC7-43B4-890F-46313349B7DD}">
      <dgm:prSet/>
      <dgm:spPr/>
      <dgm:t>
        <a:bodyPr/>
        <a:lstStyle/>
        <a:p>
          <a:endParaRPr lang="en-US"/>
        </a:p>
      </dgm:t>
    </dgm:pt>
    <dgm:pt modelId="{F0A6636B-82F9-486E-82BD-240510149053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Dvije suprotstavljene skupine 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socijalisti utopisti i socijalisti marksisti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7EE930-8D86-42CA-9501-2177A4CAD1A0}" type="parTrans" cxnId="{1F301A13-1FA4-46D3-8601-9F0132ED9B78}">
      <dgm:prSet/>
      <dgm:spPr/>
      <dgm:t>
        <a:bodyPr/>
        <a:lstStyle/>
        <a:p>
          <a:endParaRPr lang="en-US"/>
        </a:p>
      </dgm:t>
    </dgm:pt>
    <dgm:pt modelId="{CACA728F-18E9-413F-AA81-07CCD08A5CF2}" type="sibTrans" cxnId="{1F301A13-1FA4-46D3-8601-9F0132ED9B78}">
      <dgm:prSet/>
      <dgm:spPr/>
      <dgm:t>
        <a:bodyPr/>
        <a:lstStyle/>
        <a:p>
          <a:endParaRPr lang="en-US"/>
        </a:p>
      </dgm:t>
    </dgm:pt>
    <dgm:pt modelId="{322F5F1B-57E7-4883-91B2-78B398BAD1C8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Socijalisti utopisti 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– vlasnici tvornica dobrovoljno prepuštaju vlasništvo radnicima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4FDA99-B8D2-4F6B-8F92-31941437078D}" type="parTrans" cxnId="{83234B30-FA0A-4D9B-AB49-2BAC7BBD81C7}">
      <dgm:prSet/>
      <dgm:spPr/>
      <dgm:t>
        <a:bodyPr/>
        <a:lstStyle/>
        <a:p>
          <a:endParaRPr lang="en-US"/>
        </a:p>
      </dgm:t>
    </dgm:pt>
    <dgm:pt modelId="{D20DF55C-5658-4C7C-B977-09170E29DE2C}" type="sibTrans" cxnId="{83234B30-FA0A-4D9B-AB49-2BAC7BBD81C7}">
      <dgm:prSet/>
      <dgm:spPr/>
      <dgm:t>
        <a:bodyPr/>
        <a:lstStyle/>
        <a:p>
          <a:endParaRPr lang="en-US"/>
        </a:p>
      </dgm:t>
    </dgm:pt>
    <dgm:pt modelId="{32C65243-FD59-4DFD-9DE1-BB03F2C9FB2F}">
      <dgm:prSet/>
      <dgm:spPr/>
      <dgm:t>
        <a:bodyPr/>
        <a:lstStyle/>
        <a:p>
          <a:r>
            <a:rPr lang="hr-HR" b="1" dirty="0">
              <a:latin typeface="Arial" panose="020B0604020202020204" pitchFamily="34" charset="0"/>
              <a:cs typeface="Arial" panose="020B0604020202020204" pitchFamily="34" charset="0"/>
            </a:rPr>
            <a:t>Charles </a:t>
          </a:r>
          <a:r>
            <a:rPr lang="hr-HR" b="1" dirty="0" err="1">
              <a:latin typeface="Arial" panose="020B0604020202020204" pitchFamily="34" charset="0"/>
              <a:cs typeface="Arial" panose="020B0604020202020204" pitchFamily="34" charset="0"/>
            </a:rPr>
            <a:t>Fourier</a:t>
          </a:r>
          <a:r>
            <a:rPr lang="hr-HR" b="1" dirty="0">
              <a:latin typeface="Arial" panose="020B0604020202020204" pitchFamily="34" charset="0"/>
              <a:cs typeface="Arial" panose="020B0604020202020204" pitchFamily="34" charset="0"/>
            </a:rPr>
            <a:t> i Robert Owen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F8E428-294C-4057-9B78-72882273FE37}" type="parTrans" cxnId="{979AD1C9-0CC0-450F-8F03-B1BA1EFB7CDA}">
      <dgm:prSet/>
      <dgm:spPr/>
      <dgm:t>
        <a:bodyPr/>
        <a:lstStyle/>
        <a:p>
          <a:endParaRPr lang="en-US"/>
        </a:p>
      </dgm:t>
    </dgm:pt>
    <dgm:pt modelId="{42BAE6E8-1C50-482C-BEC9-14F8B3492C5D}" type="sibTrans" cxnId="{979AD1C9-0CC0-450F-8F03-B1BA1EFB7CDA}">
      <dgm:prSet/>
      <dgm:spPr/>
      <dgm:t>
        <a:bodyPr/>
        <a:lstStyle/>
        <a:p>
          <a:endParaRPr lang="en-US"/>
        </a:p>
      </dgm:t>
    </dgm:pt>
    <dgm:pt modelId="{C6A407D0-4D03-4BDD-B27E-0EAA04F75D15}" type="pres">
      <dgm:prSet presAssocID="{9DD5BA10-C67D-4E8A-AF75-18297ECF3A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F90D052-E32E-4713-8384-062F3AED6FFE}" type="pres">
      <dgm:prSet presAssocID="{0BF0A2EC-8CC0-47BB-8303-C963692B82D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92DBB7-3F1A-45E1-A156-50763F3BEEE1}" type="pres">
      <dgm:prSet presAssocID="{298BEC7B-F2C5-4EA4-AAE0-A780547399CF}" presName="spacer" presStyleCnt="0"/>
      <dgm:spPr/>
    </dgm:pt>
    <dgm:pt modelId="{72D89463-D645-4823-AA79-41AC9948C1CB}" type="pres">
      <dgm:prSet presAssocID="{F0A6636B-82F9-486E-82BD-24051014905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E54016E-5007-4AD4-B018-50F785FE9E05}" type="pres">
      <dgm:prSet presAssocID="{CACA728F-18E9-413F-AA81-07CCD08A5CF2}" presName="spacer" presStyleCnt="0"/>
      <dgm:spPr/>
    </dgm:pt>
    <dgm:pt modelId="{D7B8AF47-87E4-46FC-B7AC-49F7CA16E44B}" type="pres">
      <dgm:prSet presAssocID="{322F5F1B-57E7-4883-91B2-78B398BAD1C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1D4E51-D1B9-4C62-8734-31B74792A94B}" type="pres">
      <dgm:prSet presAssocID="{D20DF55C-5658-4C7C-B977-09170E29DE2C}" presName="spacer" presStyleCnt="0"/>
      <dgm:spPr/>
    </dgm:pt>
    <dgm:pt modelId="{245B70DF-4A9F-4F96-B242-BF545CE62167}" type="pres">
      <dgm:prSet presAssocID="{32C65243-FD59-4DFD-9DE1-BB03F2C9FB2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C929B7A-CAC7-43B4-890F-46313349B7DD}" srcId="{9DD5BA10-C67D-4E8A-AF75-18297ECF3A4D}" destId="{0BF0A2EC-8CC0-47BB-8303-C963692B82DF}" srcOrd="0" destOrd="0" parTransId="{02CE051C-0577-4DCA-A04D-9DCEED7B106F}" sibTransId="{298BEC7B-F2C5-4EA4-AAE0-A780547399CF}"/>
    <dgm:cxn modelId="{83234B30-FA0A-4D9B-AB49-2BAC7BBD81C7}" srcId="{9DD5BA10-C67D-4E8A-AF75-18297ECF3A4D}" destId="{322F5F1B-57E7-4883-91B2-78B398BAD1C8}" srcOrd="2" destOrd="0" parTransId="{424FDA99-B8D2-4F6B-8F92-31941437078D}" sibTransId="{D20DF55C-5658-4C7C-B977-09170E29DE2C}"/>
    <dgm:cxn modelId="{1F301A13-1FA4-46D3-8601-9F0132ED9B78}" srcId="{9DD5BA10-C67D-4E8A-AF75-18297ECF3A4D}" destId="{F0A6636B-82F9-486E-82BD-240510149053}" srcOrd="1" destOrd="0" parTransId="{8D7EE930-8D86-42CA-9501-2177A4CAD1A0}" sibTransId="{CACA728F-18E9-413F-AA81-07CCD08A5CF2}"/>
    <dgm:cxn modelId="{CC57A43A-E718-40E1-BF3A-C525EE93A7CE}" type="presOf" srcId="{9DD5BA10-C67D-4E8A-AF75-18297ECF3A4D}" destId="{C6A407D0-4D03-4BDD-B27E-0EAA04F75D15}" srcOrd="0" destOrd="0" presId="urn:microsoft.com/office/officeart/2005/8/layout/vList2"/>
    <dgm:cxn modelId="{06C6BE49-02F3-4A85-9CFD-98858FAEEAD7}" type="presOf" srcId="{32C65243-FD59-4DFD-9DE1-BB03F2C9FB2F}" destId="{245B70DF-4A9F-4F96-B242-BF545CE62167}" srcOrd="0" destOrd="0" presId="urn:microsoft.com/office/officeart/2005/8/layout/vList2"/>
    <dgm:cxn modelId="{979AD1C9-0CC0-450F-8F03-B1BA1EFB7CDA}" srcId="{9DD5BA10-C67D-4E8A-AF75-18297ECF3A4D}" destId="{32C65243-FD59-4DFD-9DE1-BB03F2C9FB2F}" srcOrd="3" destOrd="0" parTransId="{9CF8E428-294C-4057-9B78-72882273FE37}" sibTransId="{42BAE6E8-1C50-482C-BEC9-14F8B3492C5D}"/>
    <dgm:cxn modelId="{FF14921E-AB9A-4450-8C58-EFEC971DD4B5}" type="presOf" srcId="{F0A6636B-82F9-486E-82BD-240510149053}" destId="{72D89463-D645-4823-AA79-41AC9948C1CB}" srcOrd="0" destOrd="0" presId="urn:microsoft.com/office/officeart/2005/8/layout/vList2"/>
    <dgm:cxn modelId="{14FB53BE-D89A-47CB-8A2A-4A86684E0FB5}" type="presOf" srcId="{322F5F1B-57E7-4883-91B2-78B398BAD1C8}" destId="{D7B8AF47-87E4-46FC-B7AC-49F7CA16E44B}" srcOrd="0" destOrd="0" presId="urn:microsoft.com/office/officeart/2005/8/layout/vList2"/>
    <dgm:cxn modelId="{E633C1F9-A3EF-4432-A6C3-08AD9ADE044F}" type="presOf" srcId="{0BF0A2EC-8CC0-47BB-8303-C963692B82DF}" destId="{0F90D052-E32E-4713-8384-062F3AED6FFE}" srcOrd="0" destOrd="0" presId="urn:microsoft.com/office/officeart/2005/8/layout/vList2"/>
    <dgm:cxn modelId="{5995A571-95FE-4934-9CE1-E17F964FE113}" type="presParOf" srcId="{C6A407D0-4D03-4BDD-B27E-0EAA04F75D15}" destId="{0F90D052-E32E-4713-8384-062F3AED6FFE}" srcOrd="0" destOrd="0" presId="urn:microsoft.com/office/officeart/2005/8/layout/vList2"/>
    <dgm:cxn modelId="{37887D4B-0F41-4541-93A3-392067A94E48}" type="presParOf" srcId="{C6A407D0-4D03-4BDD-B27E-0EAA04F75D15}" destId="{0692DBB7-3F1A-45E1-A156-50763F3BEEE1}" srcOrd="1" destOrd="0" presId="urn:microsoft.com/office/officeart/2005/8/layout/vList2"/>
    <dgm:cxn modelId="{98D11B37-CF22-4FB8-84AF-541E86945E14}" type="presParOf" srcId="{C6A407D0-4D03-4BDD-B27E-0EAA04F75D15}" destId="{72D89463-D645-4823-AA79-41AC9948C1CB}" srcOrd="2" destOrd="0" presId="urn:microsoft.com/office/officeart/2005/8/layout/vList2"/>
    <dgm:cxn modelId="{BFEAA20E-E1BB-483D-8AFD-06257E7732F2}" type="presParOf" srcId="{C6A407D0-4D03-4BDD-B27E-0EAA04F75D15}" destId="{5E54016E-5007-4AD4-B018-50F785FE9E05}" srcOrd="3" destOrd="0" presId="urn:microsoft.com/office/officeart/2005/8/layout/vList2"/>
    <dgm:cxn modelId="{B425515D-3582-4CA9-852C-A298864BD523}" type="presParOf" srcId="{C6A407D0-4D03-4BDD-B27E-0EAA04F75D15}" destId="{D7B8AF47-87E4-46FC-B7AC-49F7CA16E44B}" srcOrd="4" destOrd="0" presId="urn:microsoft.com/office/officeart/2005/8/layout/vList2"/>
    <dgm:cxn modelId="{35F8156E-44CE-4BB0-B4AB-3AE51853941A}" type="presParOf" srcId="{C6A407D0-4D03-4BDD-B27E-0EAA04F75D15}" destId="{CA1D4E51-D1B9-4C62-8734-31B74792A94B}" srcOrd="5" destOrd="0" presId="urn:microsoft.com/office/officeart/2005/8/layout/vList2"/>
    <dgm:cxn modelId="{4D1E09FA-0DB2-437F-878B-60719D192720}" type="presParOf" srcId="{C6A407D0-4D03-4BDD-B27E-0EAA04F75D15}" destId="{245B70DF-4A9F-4F96-B242-BF545CE6216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3147A1-FC0D-41B9-A81F-BFAFA9FBD4E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E550961-A9F3-45A8-B10E-9F04DB3FB833}">
      <dgm:prSet custT="1"/>
      <dgm:spPr/>
      <dgm:t>
        <a:bodyPr/>
        <a:lstStyle/>
        <a:p>
          <a:pPr algn="just"/>
          <a:r>
            <a:rPr lang="pl-PL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Socijalisti marksisti </a:t>
          </a:r>
          <a:r>
            <a:rPr lang="pl-PL" sz="2300" dirty="0">
              <a:latin typeface="Arial" panose="020B0604020202020204" pitchFamily="34" charset="0"/>
              <a:cs typeface="Arial" panose="020B0604020202020204" pitchFamily="34" charset="0"/>
            </a:rPr>
            <a:t>– revolucionari silom osvajaju vlast u državi i predaju tvornice radnicima</a:t>
          </a:r>
          <a:endParaRPr lang="en-US" sz="2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13A425-1FE9-4D99-9668-E5025DB5B4CF}" type="parTrans" cxnId="{109701D3-7B12-4A4E-81E3-CE33772C3B57}">
      <dgm:prSet/>
      <dgm:spPr/>
      <dgm:t>
        <a:bodyPr/>
        <a:lstStyle/>
        <a:p>
          <a:endParaRPr lang="en-US"/>
        </a:p>
      </dgm:t>
    </dgm:pt>
    <dgm:pt modelId="{B1E75AF7-5E17-4950-B501-5565929934E3}" type="sibTrans" cxnId="{109701D3-7B12-4A4E-81E3-CE33772C3B57}">
      <dgm:prSet/>
      <dgm:spPr/>
      <dgm:t>
        <a:bodyPr/>
        <a:lstStyle/>
        <a:p>
          <a:endParaRPr lang="en-US"/>
        </a:p>
      </dgm:t>
    </dgm:pt>
    <dgm:pt modelId="{99890D51-A75D-4E8E-88DE-739A52043D46}">
      <dgm:prSet custT="1"/>
      <dgm:spPr/>
      <dgm:t>
        <a:bodyPr/>
        <a:lstStyle/>
        <a:p>
          <a:pPr algn="just"/>
          <a:r>
            <a:rPr lang="hr-HR" sz="2300" b="0" dirty="0">
              <a:latin typeface="Arial" panose="020B0604020202020204" pitchFamily="34" charset="0"/>
              <a:cs typeface="Arial" panose="020B0604020202020204" pitchFamily="34" charset="0"/>
            </a:rPr>
            <a:t>Zalažu se za ukidanje privatnog vlasništva te slobode i ravnopravnosti ljudi – </a:t>
          </a:r>
          <a:r>
            <a:rPr lang="hr-HR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komunistički pokret</a:t>
          </a:r>
          <a:endParaRPr lang="en-US" sz="2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E0A979-A5A6-4A57-8CCD-FC26309E6597}" type="parTrans" cxnId="{32A6FECB-00E0-459F-A62D-4137C443FD40}">
      <dgm:prSet/>
      <dgm:spPr/>
      <dgm:t>
        <a:bodyPr/>
        <a:lstStyle/>
        <a:p>
          <a:endParaRPr lang="en-US"/>
        </a:p>
      </dgm:t>
    </dgm:pt>
    <dgm:pt modelId="{B2F310FC-CEA4-4E6C-AECE-3F50EDE37CF1}" type="sibTrans" cxnId="{32A6FECB-00E0-459F-A62D-4137C443FD40}">
      <dgm:prSet/>
      <dgm:spPr/>
      <dgm:t>
        <a:bodyPr/>
        <a:lstStyle/>
        <a:p>
          <a:endParaRPr lang="en-US"/>
        </a:p>
      </dgm:t>
    </dgm:pt>
    <dgm:pt modelId="{359BB367-B604-4BEA-BC45-7FFBE8A4233F}">
      <dgm:prSet custT="1"/>
      <dgm:spPr/>
      <dgm:t>
        <a:bodyPr/>
        <a:lstStyle/>
        <a:p>
          <a:pPr algn="just"/>
          <a:r>
            <a:rPr lang="pl-PL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Karl Marx </a:t>
          </a:r>
          <a:r>
            <a:rPr lang="pl-PL" sz="2300" dirty="0">
              <a:latin typeface="Arial" panose="020B0604020202020204" pitchFamily="34" charset="0"/>
              <a:cs typeface="Arial" panose="020B0604020202020204" pitchFamily="34" charset="0"/>
            </a:rPr>
            <a:t>– osnivač marksističke grane socijalizma</a:t>
          </a:r>
          <a:endParaRPr lang="en-US" sz="2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87DA25-3DD6-4E61-BB98-B9FC95BC7D81}" type="parTrans" cxnId="{6378E4E7-61EA-4C01-B27D-1779A858C494}">
      <dgm:prSet/>
      <dgm:spPr/>
      <dgm:t>
        <a:bodyPr/>
        <a:lstStyle/>
        <a:p>
          <a:endParaRPr lang="en-US"/>
        </a:p>
      </dgm:t>
    </dgm:pt>
    <dgm:pt modelId="{2DD48DD7-8BFB-4512-B82E-C006E24EC7AA}" type="sibTrans" cxnId="{6378E4E7-61EA-4C01-B27D-1779A858C494}">
      <dgm:prSet/>
      <dgm:spPr/>
      <dgm:t>
        <a:bodyPr/>
        <a:lstStyle/>
        <a:p>
          <a:endParaRPr lang="en-US"/>
        </a:p>
      </dgm:t>
    </dgm:pt>
    <dgm:pt modelId="{38793BFA-3086-436B-B713-FAF34B6D475D}">
      <dgm:prSet custT="1"/>
      <dgm:spPr/>
      <dgm:t>
        <a:bodyPr/>
        <a:lstStyle/>
        <a:p>
          <a:r>
            <a:rPr lang="it-IT" sz="2300" b="0" dirty="0">
              <a:latin typeface="Arial" panose="020B0604020202020204" pitchFamily="34" charset="0"/>
              <a:cs typeface="Arial" panose="020B0604020202020204" pitchFamily="34" charset="0"/>
            </a:rPr>
            <a:t>Friedrich</a:t>
          </a:r>
          <a:r>
            <a:rPr lang="hr-HR" sz="2300" b="0" dirty="0">
              <a:latin typeface="Arial" panose="020B0604020202020204" pitchFamily="34" charset="0"/>
              <a:cs typeface="Arial" panose="020B0604020202020204" pitchFamily="34" charset="0"/>
            </a:rPr>
            <a:t> Engels – najbliži suradnik Karla Marxa</a:t>
          </a:r>
          <a:endParaRPr lang="en-US" sz="23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DCFF20-D424-4609-9AC3-FE96A192E4C7}" type="parTrans" cxnId="{009E723A-C259-4E72-86FF-970CA0F37B72}">
      <dgm:prSet/>
      <dgm:spPr/>
      <dgm:t>
        <a:bodyPr/>
        <a:lstStyle/>
        <a:p>
          <a:endParaRPr lang="en-US"/>
        </a:p>
      </dgm:t>
    </dgm:pt>
    <dgm:pt modelId="{609C00AC-8C8E-4765-8BCE-9E641D74719F}" type="sibTrans" cxnId="{009E723A-C259-4E72-86FF-970CA0F37B72}">
      <dgm:prSet/>
      <dgm:spPr/>
      <dgm:t>
        <a:bodyPr/>
        <a:lstStyle/>
        <a:p>
          <a:endParaRPr lang="en-US"/>
        </a:p>
      </dgm:t>
    </dgm:pt>
    <dgm:pt modelId="{239E41FC-7044-4AF9-89D6-0186160E89F1}" type="pres">
      <dgm:prSet presAssocID="{523147A1-FC0D-41B9-A81F-BFAFA9FBD4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956663C-85EB-46E5-92BE-C4F8C83B9FDA}" type="pres">
      <dgm:prSet presAssocID="{7E550961-A9F3-45A8-B10E-9F04DB3FB83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6EBA4D-28CC-4A09-BC91-9BD2D01A7AB1}" type="pres">
      <dgm:prSet presAssocID="{B1E75AF7-5E17-4950-B501-5565929934E3}" presName="spacer" presStyleCnt="0"/>
      <dgm:spPr/>
    </dgm:pt>
    <dgm:pt modelId="{BAA270AA-2FA4-427F-8166-8F1E34EA9F90}" type="pres">
      <dgm:prSet presAssocID="{99890D51-A75D-4E8E-88DE-739A52043D4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558E08-C38F-40D3-A984-39F5DABF0EC1}" type="pres">
      <dgm:prSet presAssocID="{B2F310FC-CEA4-4E6C-AECE-3F50EDE37CF1}" presName="spacer" presStyleCnt="0"/>
      <dgm:spPr/>
    </dgm:pt>
    <dgm:pt modelId="{0E43801A-AE0F-430A-9BDE-7A677F199CFD}" type="pres">
      <dgm:prSet presAssocID="{359BB367-B604-4BEA-BC45-7FFBE8A4233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491F9B-0679-4E32-888C-6CCFD9FE1075}" type="pres">
      <dgm:prSet presAssocID="{2DD48DD7-8BFB-4512-B82E-C006E24EC7AA}" presName="spacer" presStyleCnt="0"/>
      <dgm:spPr/>
    </dgm:pt>
    <dgm:pt modelId="{26530909-8C6A-46B9-9B5D-53FF758A1C37}" type="pres">
      <dgm:prSet presAssocID="{38793BFA-3086-436B-B713-FAF34B6D475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5F42A62-490B-4BB9-A95D-49B85ECEF576}" type="presOf" srcId="{99890D51-A75D-4E8E-88DE-739A52043D46}" destId="{BAA270AA-2FA4-427F-8166-8F1E34EA9F90}" srcOrd="0" destOrd="0" presId="urn:microsoft.com/office/officeart/2005/8/layout/vList2"/>
    <dgm:cxn modelId="{BF75475A-EBD6-49F6-9287-5247E1ADEC20}" type="presOf" srcId="{38793BFA-3086-436B-B713-FAF34B6D475D}" destId="{26530909-8C6A-46B9-9B5D-53FF758A1C37}" srcOrd="0" destOrd="0" presId="urn:microsoft.com/office/officeart/2005/8/layout/vList2"/>
    <dgm:cxn modelId="{109701D3-7B12-4A4E-81E3-CE33772C3B57}" srcId="{523147A1-FC0D-41B9-A81F-BFAFA9FBD4E1}" destId="{7E550961-A9F3-45A8-B10E-9F04DB3FB833}" srcOrd="0" destOrd="0" parTransId="{2C13A425-1FE9-4D99-9668-E5025DB5B4CF}" sibTransId="{B1E75AF7-5E17-4950-B501-5565929934E3}"/>
    <dgm:cxn modelId="{009E723A-C259-4E72-86FF-970CA0F37B72}" srcId="{523147A1-FC0D-41B9-A81F-BFAFA9FBD4E1}" destId="{38793BFA-3086-436B-B713-FAF34B6D475D}" srcOrd="3" destOrd="0" parTransId="{C8DCFF20-D424-4609-9AC3-FE96A192E4C7}" sibTransId="{609C00AC-8C8E-4765-8BCE-9E641D74719F}"/>
    <dgm:cxn modelId="{A5F18F97-7551-4537-9B05-891B31F1885A}" type="presOf" srcId="{523147A1-FC0D-41B9-A81F-BFAFA9FBD4E1}" destId="{239E41FC-7044-4AF9-89D6-0186160E89F1}" srcOrd="0" destOrd="0" presId="urn:microsoft.com/office/officeart/2005/8/layout/vList2"/>
    <dgm:cxn modelId="{C2FE4C8F-EF3C-44B6-8EE5-0319194C7995}" type="presOf" srcId="{359BB367-B604-4BEA-BC45-7FFBE8A4233F}" destId="{0E43801A-AE0F-430A-9BDE-7A677F199CFD}" srcOrd="0" destOrd="0" presId="urn:microsoft.com/office/officeart/2005/8/layout/vList2"/>
    <dgm:cxn modelId="{25B4ACEB-9651-4A19-87F7-6FBE300456B0}" type="presOf" srcId="{7E550961-A9F3-45A8-B10E-9F04DB3FB833}" destId="{B956663C-85EB-46E5-92BE-C4F8C83B9FDA}" srcOrd="0" destOrd="0" presId="urn:microsoft.com/office/officeart/2005/8/layout/vList2"/>
    <dgm:cxn modelId="{32A6FECB-00E0-459F-A62D-4137C443FD40}" srcId="{523147A1-FC0D-41B9-A81F-BFAFA9FBD4E1}" destId="{99890D51-A75D-4E8E-88DE-739A52043D46}" srcOrd="1" destOrd="0" parTransId="{43E0A979-A5A6-4A57-8CCD-FC26309E6597}" sibTransId="{B2F310FC-CEA4-4E6C-AECE-3F50EDE37CF1}"/>
    <dgm:cxn modelId="{6378E4E7-61EA-4C01-B27D-1779A858C494}" srcId="{523147A1-FC0D-41B9-A81F-BFAFA9FBD4E1}" destId="{359BB367-B604-4BEA-BC45-7FFBE8A4233F}" srcOrd="2" destOrd="0" parTransId="{4D87DA25-3DD6-4E61-BB98-B9FC95BC7D81}" sibTransId="{2DD48DD7-8BFB-4512-B82E-C006E24EC7AA}"/>
    <dgm:cxn modelId="{4ADADD7A-9FBD-400B-A6D5-78F803DF43B5}" type="presParOf" srcId="{239E41FC-7044-4AF9-89D6-0186160E89F1}" destId="{B956663C-85EB-46E5-92BE-C4F8C83B9FDA}" srcOrd="0" destOrd="0" presId="urn:microsoft.com/office/officeart/2005/8/layout/vList2"/>
    <dgm:cxn modelId="{8B3F34E6-B014-4E8D-A543-64C29CF564DA}" type="presParOf" srcId="{239E41FC-7044-4AF9-89D6-0186160E89F1}" destId="{006EBA4D-28CC-4A09-BC91-9BD2D01A7AB1}" srcOrd="1" destOrd="0" presId="urn:microsoft.com/office/officeart/2005/8/layout/vList2"/>
    <dgm:cxn modelId="{B8456562-8954-4D32-BE55-00B661F3B843}" type="presParOf" srcId="{239E41FC-7044-4AF9-89D6-0186160E89F1}" destId="{BAA270AA-2FA4-427F-8166-8F1E34EA9F90}" srcOrd="2" destOrd="0" presId="urn:microsoft.com/office/officeart/2005/8/layout/vList2"/>
    <dgm:cxn modelId="{A1878A60-5CF0-435C-8040-B9FC984A6CED}" type="presParOf" srcId="{239E41FC-7044-4AF9-89D6-0186160E89F1}" destId="{A8558E08-C38F-40D3-A984-39F5DABF0EC1}" srcOrd="3" destOrd="0" presId="urn:microsoft.com/office/officeart/2005/8/layout/vList2"/>
    <dgm:cxn modelId="{17B0BB16-87D7-4B6F-9D6F-6929C034AA43}" type="presParOf" srcId="{239E41FC-7044-4AF9-89D6-0186160E89F1}" destId="{0E43801A-AE0F-430A-9BDE-7A677F199CFD}" srcOrd="4" destOrd="0" presId="urn:microsoft.com/office/officeart/2005/8/layout/vList2"/>
    <dgm:cxn modelId="{D2C1FEA7-5FF2-4710-B448-51F322BE2270}" type="presParOf" srcId="{239E41FC-7044-4AF9-89D6-0186160E89F1}" destId="{34491F9B-0679-4E32-888C-6CCFD9FE1075}" srcOrd="5" destOrd="0" presId="urn:microsoft.com/office/officeart/2005/8/layout/vList2"/>
    <dgm:cxn modelId="{498774B9-0482-4106-B241-3FDAD5062A38}" type="presParOf" srcId="{239E41FC-7044-4AF9-89D6-0186160E89F1}" destId="{26530909-8C6A-46B9-9B5D-53FF758A1C3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D26088-BB25-48E9-A82D-0A66F87B8C4E}">
      <dsp:nvSpPr>
        <dsp:cNvPr id="0" name=""/>
        <dsp:cNvSpPr/>
      </dsp:nvSpPr>
      <dsp:spPr>
        <a:xfrm>
          <a:off x="0" y="55628"/>
          <a:ext cx="10515600" cy="10038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Nakon dubokih i burnih promjena od </a:t>
          </a:r>
          <a:r>
            <a:rPr lang="hr-HR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1789</a:t>
          </a:r>
          <a:r>
            <a:rPr lang="hr-HR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. do </a:t>
          </a:r>
          <a:r>
            <a:rPr lang="hr-HR" sz="2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1815</a:t>
          </a: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. godine – nemoguće ponovno uspostaviti stari društveni poredak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5628"/>
        <a:ext cx="10515600" cy="1003860"/>
      </dsp:txXfrm>
    </dsp:sp>
    <dsp:sp modelId="{79947353-2C89-456E-8D7D-AD7A12759E58}">
      <dsp:nvSpPr>
        <dsp:cNvPr id="0" name=""/>
        <dsp:cNvSpPr/>
      </dsp:nvSpPr>
      <dsp:spPr>
        <a:xfrm>
          <a:off x="0" y="1134369"/>
          <a:ext cx="10515600" cy="100386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Ideje Francuske revolucije ipak se održale među narodima Europe  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34369"/>
        <a:ext cx="10515600" cy="1003860"/>
      </dsp:txXfrm>
    </dsp:sp>
    <dsp:sp modelId="{5D773842-08C4-40E6-BCB8-9E48EDE31D4D}">
      <dsp:nvSpPr>
        <dsp:cNvPr id="0" name=""/>
        <dsp:cNvSpPr/>
      </dsp:nvSpPr>
      <dsp:spPr>
        <a:xfrm>
          <a:off x="0" y="2213109"/>
          <a:ext cx="10515600" cy="100386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Plemstvo izgubilo svoju moć zajedno s feudalnim poretkom 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13109"/>
        <a:ext cx="10515600" cy="1003860"/>
      </dsp:txXfrm>
    </dsp:sp>
    <dsp:sp modelId="{EEF863AF-45FB-45A3-8D1D-C1BB67683EF6}">
      <dsp:nvSpPr>
        <dsp:cNvPr id="0" name=""/>
        <dsp:cNvSpPr/>
      </dsp:nvSpPr>
      <dsp:spPr>
        <a:xfrm>
          <a:off x="0" y="3291849"/>
          <a:ext cx="10515600" cy="100386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Građanske ideje slobode i jednakosti sve više jačale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91849"/>
        <a:ext cx="10515600" cy="100386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97D2E2-5A80-4CC8-950D-BD6701F90722}">
      <dsp:nvSpPr>
        <dsp:cNvPr id="0" name=""/>
        <dsp:cNvSpPr/>
      </dsp:nvSpPr>
      <dsp:spPr>
        <a:xfrm>
          <a:off x="0" y="27013"/>
          <a:ext cx="10515600" cy="10553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Pojedini političari zalažu se za poboljšanje položaja radnika mirnim putem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7013"/>
        <a:ext cx="10515600" cy="1055340"/>
      </dsp:txXfrm>
    </dsp:sp>
    <dsp:sp modelId="{99000E95-8A55-44B7-B1D5-2E06C97B31D6}">
      <dsp:nvSpPr>
        <dsp:cNvPr id="0" name=""/>
        <dsp:cNvSpPr/>
      </dsp:nvSpPr>
      <dsp:spPr>
        <a:xfrm>
          <a:off x="0" y="1145713"/>
          <a:ext cx="10515600" cy="105534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Čartisti u Ujedinjenom Kraljevstvu </a:t>
          </a: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– zalažu se za opće pravo glasa svih radnika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45713"/>
        <a:ext cx="10515600" cy="1055340"/>
      </dsp:txXfrm>
    </dsp:sp>
    <dsp:sp modelId="{192D66BD-0FAD-4F51-9737-24EB12015B7F}">
      <dsp:nvSpPr>
        <dsp:cNvPr id="0" name=""/>
        <dsp:cNvSpPr/>
      </dsp:nvSpPr>
      <dsp:spPr>
        <a:xfrm>
          <a:off x="0" y="2264413"/>
          <a:ext cx="10515600" cy="105534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Osnutak mnogih radničkih stranaka potkraj XIX. stoljeća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64413"/>
        <a:ext cx="10515600" cy="1055340"/>
      </dsp:txXfrm>
    </dsp:sp>
    <dsp:sp modelId="{2EE6D277-D3AB-43A6-9DE6-EFD28D032E2B}">
      <dsp:nvSpPr>
        <dsp:cNvPr id="0" name=""/>
        <dsp:cNvSpPr/>
      </dsp:nvSpPr>
      <dsp:spPr>
        <a:xfrm>
          <a:off x="0" y="3383113"/>
          <a:ext cx="10515600" cy="105534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Pojava socijaldemokratskih stranaka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383113"/>
        <a:ext cx="10515600" cy="105534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AC4E1D-6934-4759-89B5-983DEF1B02D2}">
      <dsp:nvSpPr>
        <dsp:cNvPr id="0" name=""/>
        <dsp:cNvSpPr/>
      </dsp:nvSpPr>
      <dsp:spPr>
        <a:xfrm>
          <a:off x="0" y="605149"/>
          <a:ext cx="7089559" cy="110272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>
              <a:latin typeface="Arial" panose="020B0604020202020204" pitchFamily="34" charset="0"/>
              <a:cs typeface="Arial" panose="020B0604020202020204" pitchFamily="34" charset="0"/>
            </a:rPr>
            <a:t>Anarhija – od grč. </a:t>
          </a:r>
          <a:r>
            <a:rPr lang="hr-HR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riječi za „bezvlađe</a:t>
          </a:r>
          <a:r>
            <a:rPr lang="hr-HR" sz="2900" kern="1200" dirty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05149"/>
        <a:ext cx="7089559" cy="1102725"/>
      </dsp:txXfrm>
    </dsp:sp>
    <dsp:sp modelId="{B8EB11B8-D913-4A39-AFAC-7BFBEEDBA889}">
      <dsp:nvSpPr>
        <dsp:cNvPr id="0" name=""/>
        <dsp:cNvSpPr/>
      </dsp:nvSpPr>
      <dsp:spPr>
        <a:xfrm>
          <a:off x="0" y="1791394"/>
          <a:ext cx="7089559" cy="1102725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>
              <a:latin typeface="Arial" panose="020B0604020202020204" pitchFamily="34" charset="0"/>
              <a:cs typeface="Arial" panose="020B0604020202020204" pitchFamily="34" charset="0"/>
            </a:rPr>
            <a:t>Anarhisti zagovarali </a:t>
          </a:r>
          <a:r>
            <a:rPr lang="hr-H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ukidanje privatnog vlasništva i bilo kakvog oblika vlasti</a:t>
          </a:r>
          <a:endParaRPr 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791394"/>
        <a:ext cx="7089559" cy="1102725"/>
      </dsp:txXfrm>
    </dsp:sp>
    <dsp:sp modelId="{C88044B5-EAB1-44C1-9CAF-3E6F4A4C5BCD}">
      <dsp:nvSpPr>
        <dsp:cNvPr id="0" name=""/>
        <dsp:cNvSpPr/>
      </dsp:nvSpPr>
      <dsp:spPr>
        <a:xfrm>
          <a:off x="0" y="2977639"/>
          <a:ext cx="7089559" cy="110272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>
              <a:latin typeface="Arial" panose="020B0604020202020204" pitchFamily="34" charset="0"/>
              <a:cs typeface="Arial" panose="020B0604020202020204" pitchFamily="34" charset="0"/>
            </a:rPr>
            <a:t>Smatrali su da čovjek bez državne vlasti može ostvariti potpunu slobodu</a:t>
          </a:r>
          <a:endParaRPr lang="en-US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77639"/>
        <a:ext cx="7089559" cy="110272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AC4E1D-6934-4759-89B5-983DEF1B02D2}">
      <dsp:nvSpPr>
        <dsp:cNvPr id="0" name=""/>
        <dsp:cNvSpPr/>
      </dsp:nvSpPr>
      <dsp:spPr>
        <a:xfrm>
          <a:off x="0" y="717136"/>
          <a:ext cx="6938639" cy="87457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Mihail </a:t>
          </a:r>
          <a:r>
            <a:rPr lang="hr-HR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Bakunjin</a:t>
          </a:r>
          <a:r>
            <a:rPr lang="hr-H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2300" kern="1200" dirty="0">
              <a:latin typeface="Arial" panose="020B0604020202020204" pitchFamily="34" charset="0"/>
              <a:cs typeface="Arial" panose="020B0604020202020204" pitchFamily="34" charset="0"/>
            </a:rPr>
            <a:t>– poznati zagovaratelj anarhizma</a:t>
          </a:r>
          <a:endParaRPr lang="en-U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17136"/>
        <a:ext cx="6938639" cy="874575"/>
      </dsp:txXfrm>
    </dsp:sp>
    <dsp:sp modelId="{C88044B5-EAB1-44C1-9CAF-3E6F4A4C5BCD}">
      <dsp:nvSpPr>
        <dsp:cNvPr id="0" name=""/>
        <dsp:cNvSpPr/>
      </dsp:nvSpPr>
      <dsp:spPr>
        <a:xfrm>
          <a:off x="0" y="1657952"/>
          <a:ext cx="6938639" cy="874575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Odbijao svaku političku kontrolu i podložnost autoritetu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657952"/>
        <a:ext cx="6938639" cy="874575"/>
      </dsp:txXfrm>
    </dsp:sp>
    <dsp:sp modelId="{518A1F65-6B6E-4373-BA54-905543220C93}">
      <dsp:nvSpPr>
        <dsp:cNvPr id="0" name=""/>
        <dsp:cNvSpPr/>
      </dsp:nvSpPr>
      <dsp:spPr>
        <a:xfrm>
          <a:off x="0" y="2598767"/>
          <a:ext cx="6938639" cy="874575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>
              <a:latin typeface="Arial" panose="020B0604020202020204" pitchFamily="34" charset="0"/>
              <a:cs typeface="Arial" panose="020B0604020202020204" pitchFamily="34" charset="0"/>
            </a:rPr>
            <a:t>Pojedini anarhisti izvršavali terorističke napade na vladare i političare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98767"/>
        <a:ext cx="6938639" cy="874575"/>
      </dsp:txXfrm>
    </dsp:sp>
    <dsp:sp modelId="{B283861D-20E8-4A57-B5CB-417DB7956CF1}">
      <dsp:nvSpPr>
        <dsp:cNvPr id="0" name=""/>
        <dsp:cNvSpPr/>
      </dsp:nvSpPr>
      <dsp:spPr>
        <a:xfrm>
          <a:off x="0" y="3539582"/>
          <a:ext cx="6938639" cy="87457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>
              <a:latin typeface="Arial" panose="020B0604020202020204" pitchFamily="34" charset="0"/>
              <a:cs typeface="Arial" panose="020B0604020202020204" pitchFamily="34" charset="0"/>
            </a:rPr>
            <a:t>Žrtve </a:t>
          </a:r>
          <a:r>
            <a:rPr lang="hr-H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anarhističkih atentata </a:t>
          </a:r>
          <a:r>
            <a:rPr lang="hr-HR" sz="2300" kern="1200" dirty="0">
              <a:latin typeface="Arial" panose="020B0604020202020204" pitchFamily="34" charset="0"/>
              <a:cs typeface="Arial" panose="020B0604020202020204" pitchFamily="34" charset="0"/>
            </a:rPr>
            <a:t>– habsburška carica Elizabeta, američki predsjednik William McKinley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539582"/>
        <a:ext cx="6938639" cy="8745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E94BE1-3715-43E3-A730-A76AEDC298E7}">
      <dsp:nvSpPr>
        <dsp:cNvPr id="0" name=""/>
        <dsp:cNvSpPr/>
      </dsp:nvSpPr>
      <dsp:spPr>
        <a:xfrm>
          <a:off x="0" y="48447"/>
          <a:ext cx="10515600" cy="135134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>
              <a:latin typeface="Arial" panose="020B0604020202020204" pitchFamily="34" charset="0"/>
              <a:cs typeface="Arial" panose="020B0604020202020204" pitchFamily="34" charset="0"/>
            </a:rPr>
            <a:t>Na revolucionarna zbivanja utjecale su ideje sociologa, filozofa i drugih mislioca</a:t>
          </a:r>
          <a:endParaRPr lang="en-US" sz="3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8447"/>
        <a:ext cx="10515600" cy="1351349"/>
      </dsp:txXfrm>
    </dsp:sp>
    <dsp:sp modelId="{110ECC01-D7D3-41C6-A3F4-FC8032C2EC40}">
      <dsp:nvSpPr>
        <dsp:cNvPr id="0" name=""/>
        <dsp:cNvSpPr/>
      </dsp:nvSpPr>
      <dsp:spPr>
        <a:xfrm>
          <a:off x="0" y="1500597"/>
          <a:ext cx="10515600" cy="1351349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>
              <a:latin typeface="Arial" panose="020B0604020202020204" pitchFamily="34" charset="0"/>
              <a:cs typeface="Arial" panose="020B0604020202020204" pitchFamily="34" charset="0"/>
            </a:rPr>
            <a:t>Stvaraju se političke ideologije koje su tijekom XIX. stoljeća ojačale i proširile se diljem Europe i svijeta </a:t>
          </a:r>
          <a:endParaRPr lang="en-US" sz="3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00597"/>
        <a:ext cx="10515600" cy="1351349"/>
      </dsp:txXfrm>
    </dsp:sp>
    <dsp:sp modelId="{232DA206-FB5C-4C3E-986A-C6DFB383E730}">
      <dsp:nvSpPr>
        <dsp:cNvPr id="0" name=""/>
        <dsp:cNvSpPr/>
      </dsp:nvSpPr>
      <dsp:spPr>
        <a:xfrm>
          <a:off x="0" y="2952746"/>
          <a:ext cx="10515600" cy="135134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Ideologija</a:t>
          </a:r>
          <a:r>
            <a:rPr lang="hr-HR" sz="3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3500" kern="1200" dirty="0" smtClean="0">
              <a:latin typeface="Arial" panose="020B0604020202020204" pitchFamily="34" charset="0"/>
              <a:cs typeface="Arial" panose="020B0604020202020204" pitchFamily="34" charset="0"/>
            </a:rPr>
            <a:t>– sustav </a:t>
          </a:r>
          <a:r>
            <a:rPr lang="hr-HR" sz="3500" kern="1200" dirty="0">
              <a:latin typeface="Arial" panose="020B0604020202020204" pitchFamily="34" charset="0"/>
              <a:cs typeface="Arial" panose="020B0604020202020204" pitchFamily="34" charset="0"/>
            </a:rPr>
            <a:t>ideja o uređenju države i/ili društva </a:t>
          </a:r>
          <a:endParaRPr lang="en-US" sz="3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52746"/>
        <a:ext cx="10515600" cy="13513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A35B53-9DD3-4DBF-A757-3F5EA47212E1}">
      <dsp:nvSpPr>
        <dsp:cNvPr id="0" name=""/>
        <dsp:cNvSpPr/>
      </dsp:nvSpPr>
      <dsp:spPr>
        <a:xfrm>
          <a:off x="0" y="3296"/>
          <a:ext cx="10534650" cy="114075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>
              <a:latin typeface="Arial" panose="020B0604020202020204" pitchFamily="34" charset="0"/>
              <a:cs typeface="Arial" panose="020B0604020202020204" pitchFamily="34" charset="0"/>
            </a:rPr>
            <a:t>Odupirali se promjenama 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96"/>
        <a:ext cx="10534650" cy="1140750"/>
      </dsp:txXfrm>
    </dsp:sp>
    <dsp:sp modelId="{7CB0617E-8078-43F8-9126-4EC8AA801AE5}">
      <dsp:nvSpPr>
        <dsp:cNvPr id="0" name=""/>
        <dsp:cNvSpPr/>
      </dsp:nvSpPr>
      <dsp:spPr>
        <a:xfrm>
          <a:off x="0" y="1230446"/>
          <a:ext cx="10534650" cy="114075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>
              <a:latin typeface="Arial" panose="020B0604020202020204" pitchFamily="34" charset="0"/>
              <a:cs typeface="Arial" panose="020B0604020202020204" pitchFamily="34" charset="0"/>
            </a:rPr>
            <a:t>Žele </a:t>
          </a:r>
          <a:r>
            <a:rPr lang="hr-HR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očuvati („konzervirati”) postojeće društveno – političko stanje</a:t>
          </a:r>
          <a:endParaRPr 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30446"/>
        <a:ext cx="10534650" cy="1140750"/>
      </dsp:txXfrm>
    </dsp:sp>
    <dsp:sp modelId="{C3FC2A07-0CF6-4BF3-A049-CA9081CC67AE}">
      <dsp:nvSpPr>
        <dsp:cNvPr id="0" name=""/>
        <dsp:cNvSpPr/>
      </dsp:nvSpPr>
      <dsp:spPr>
        <a:xfrm>
          <a:off x="0" y="2457597"/>
          <a:ext cx="10534650" cy="114075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>
              <a:latin typeface="Arial" panose="020B0604020202020204" pitchFamily="34" charset="0"/>
              <a:cs typeface="Arial" panose="020B0604020202020204" pitchFamily="34" charset="0"/>
            </a:rPr>
            <a:t>Zagovornici – plemići i najbogatiji sloj građana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457597"/>
        <a:ext cx="10534650" cy="1140750"/>
      </dsp:txXfrm>
    </dsp:sp>
    <dsp:sp modelId="{FCC0E33E-12CE-45CF-B581-EA1FB06960CE}">
      <dsp:nvSpPr>
        <dsp:cNvPr id="0" name=""/>
        <dsp:cNvSpPr/>
      </dsp:nvSpPr>
      <dsp:spPr>
        <a:xfrm>
          <a:off x="0" y="3684747"/>
          <a:ext cx="10534650" cy="114075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>
              <a:latin typeface="Arial" panose="020B0604020202020204" pitchFamily="34" charset="0"/>
              <a:cs typeface="Arial" panose="020B0604020202020204" pitchFamily="34" charset="0"/>
            </a:rPr>
            <a:t>Zauzimali se </a:t>
          </a:r>
          <a:r>
            <a:rPr lang="hr-HR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za prevlast kralja nad parlamentom</a:t>
          </a:r>
          <a:endParaRPr 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684747"/>
        <a:ext cx="10534650" cy="11407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8B5E00-6CBA-44BB-9314-17C0E14FCD5D}">
      <dsp:nvSpPr>
        <dsp:cNvPr id="0" name=""/>
        <dsp:cNvSpPr/>
      </dsp:nvSpPr>
      <dsp:spPr>
        <a:xfrm>
          <a:off x="0" y="429937"/>
          <a:ext cx="4828434" cy="15795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>
              <a:latin typeface="Arial" panose="020B0604020202020204" pitchFamily="34" charset="0"/>
              <a:cs typeface="Arial" panose="020B0604020202020204" pitchFamily="34" charset="0"/>
            </a:rPr>
            <a:t>Najpoznatiji europski konzervativac – </a:t>
          </a:r>
          <a:r>
            <a:rPr lang="hr-HR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Clemens von </a:t>
          </a:r>
          <a:r>
            <a:rPr lang="hr-HR" sz="3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Metternich</a:t>
          </a:r>
          <a:endParaRPr 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29937"/>
        <a:ext cx="4828434" cy="1579500"/>
      </dsp:txXfrm>
    </dsp:sp>
    <dsp:sp modelId="{CEA6C430-4000-45F5-8716-24BACE904950}">
      <dsp:nvSpPr>
        <dsp:cNvPr id="0" name=""/>
        <dsp:cNvSpPr/>
      </dsp:nvSpPr>
      <dsp:spPr>
        <a:xfrm>
          <a:off x="0" y="2095837"/>
          <a:ext cx="4828434" cy="15795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>
              <a:latin typeface="Arial" panose="020B0604020202020204" pitchFamily="34" charset="0"/>
              <a:cs typeface="Arial" panose="020B0604020202020204" pitchFamily="34" charset="0"/>
            </a:rPr>
            <a:t>Predsjednik vlade habsburške Monarhije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095837"/>
        <a:ext cx="4828434" cy="15795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13F11A-9E43-4110-9D4D-6AA731799327}">
      <dsp:nvSpPr>
        <dsp:cNvPr id="0" name=""/>
        <dsp:cNvSpPr/>
      </dsp:nvSpPr>
      <dsp:spPr>
        <a:xfrm>
          <a:off x="0" y="56231"/>
          <a:ext cx="10515600" cy="10038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Početkom XIX. konzervativci željeli zadržati vlast nasljednih vladara i staleški poredak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6231"/>
        <a:ext cx="10515600" cy="1003860"/>
      </dsp:txXfrm>
    </dsp:sp>
    <dsp:sp modelId="{FF0CCD10-CFE0-40FD-8FB0-4B6E055950CD}">
      <dsp:nvSpPr>
        <dsp:cNvPr id="0" name=""/>
        <dsp:cNvSpPr/>
      </dsp:nvSpPr>
      <dsp:spPr>
        <a:xfrm>
          <a:off x="0" y="1134972"/>
          <a:ext cx="10515600" cy="100386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Kasnije 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pravo glasa ograničili imovinskim cenzusom </a:t>
          </a: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– bogati muškarci mogu glasati i biti birani u tijela državne vlasti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34972"/>
        <a:ext cx="10515600" cy="1003860"/>
      </dsp:txXfrm>
    </dsp:sp>
    <dsp:sp modelId="{52A1E473-29A2-4AB4-AF32-AA6690D71375}">
      <dsp:nvSpPr>
        <dsp:cNvPr id="0" name=""/>
        <dsp:cNvSpPr/>
      </dsp:nvSpPr>
      <dsp:spPr>
        <a:xfrm>
          <a:off x="0" y="2213712"/>
          <a:ext cx="10515600" cy="100386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U drugoj polovici XIX. stoljeća konzervativci utemeljuju političke stranke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13712"/>
        <a:ext cx="10515600" cy="1003860"/>
      </dsp:txXfrm>
    </dsp:sp>
    <dsp:sp modelId="{375E01B3-A308-4C84-BADA-39CC6452E11B}">
      <dsp:nvSpPr>
        <dsp:cNvPr id="0" name=""/>
        <dsp:cNvSpPr/>
      </dsp:nvSpPr>
      <dsp:spPr>
        <a:xfrm>
          <a:off x="0" y="3292451"/>
          <a:ext cx="10515600" cy="100386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Djelomično pristaju na reforme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92451"/>
        <a:ext cx="10515600" cy="10038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C73C20-52BD-4E1A-80EA-82700851C747}">
      <dsp:nvSpPr>
        <dsp:cNvPr id="0" name=""/>
        <dsp:cNvSpPr/>
      </dsp:nvSpPr>
      <dsp:spPr>
        <a:xfrm>
          <a:off x="0" y="2074"/>
          <a:ext cx="10493405" cy="910817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Liberali se zauzimaju za opće pravo glasa (za muškarce i žene)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074"/>
        <a:ext cx="10493405" cy="910817"/>
      </dsp:txXfrm>
    </dsp:sp>
    <dsp:sp modelId="{90477649-86C9-4648-9F4C-C5F4566D2454}">
      <dsp:nvSpPr>
        <dsp:cNvPr id="0" name=""/>
        <dsp:cNvSpPr/>
      </dsp:nvSpPr>
      <dsp:spPr>
        <a:xfrm>
          <a:off x="0" y="925210"/>
          <a:ext cx="10493405" cy="910817"/>
        </a:xfrm>
        <a:prstGeom prst="roundRect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Zalažu se za: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925210"/>
        <a:ext cx="10493405" cy="910817"/>
      </dsp:txXfrm>
    </dsp:sp>
    <dsp:sp modelId="{36C36689-E7CB-4082-BCEF-4F29BE7C3441}">
      <dsp:nvSpPr>
        <dsp:cNvPr id="0" name=""/>
        <dsp:cNvSpPr/>
      </dsp:nvSpPr>
      <dsp:spPr>
        <a:xfrm>
          <a:off x="0" y="1848346"/>
          <a:ext cx="10493405" cy="910817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Građansku slobodu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48346"/>
        <a:ext cx="10493405" cy="910817"/>
      </dsp:txXfrm>
    </dsp:sp>
    <dsp:sp modelId="{200696F1-135C-484B-8A49-97D4D568E4D6}">
      <dsp:nvSpPr>
        <dsp:cNvPr id="0" name=""/>
        <dsp:cNvSpPr/>
      </dsp:nvSpPr>
      <dsp:spPr>
        <a:xfrm>
          <a:off x="0" y="2771483"/>
          <a:ext cx="10493405" cy="910817"/>
        </a:xfrm>
        <a:prstGeom prst="roundRect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Slobodu govora, tiska i okupljanja 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771483"/>
        <a:ext cx="10493405" cy="910817"/>
      </dsp:txXfrm>
    </dsp:sp>
    <dsp:sp modelId="{105CD817-7B61-4874-9372-292979C819D9}">
      <dsp:nvSpPr>
        <dsp:cNvPr id="0" name=""/>
        <dsp:cNvSpPr/>
      </dsp:nvSpPr>
      <dsp:spPr>
        <a:xfrm>
          <a:off x="0" y="3694619"/>
          <a:ext cx="10493405" cy="910817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Tržišno gospodarstvo </a:t>
          </a: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– bez miješanja države u gospodarska kretanja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694619"/>
        <a:ext cx="10493405" cy="91081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A26CEB-DFB9-4329-863D-DEF1BAF3372D}">
      <dsp:nvSpPr>
        <dsp:cNvPr id="0" name=""/>
        <dsp:cNvSpPr/>
      </dsp:nvSpPr>
      <dsp:spPr>
        <a:xfrm>
          <a:off x="0" y="298177"/>
          <a:ext cx="6619043" cy="10038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Tržišno gospodarstvo </a:t>
          </a:r>
          <a:r>
            <a:rPr lang="hr-HR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– pogoduje </a:t>
          </a: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bogatim industrijalcima, bankarima i trgovcima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8177"/>
        <a:ext cx="6619043" cy="1003860"/>
      </dsp:txXfrm>
    </dsp:sp>
    <dsp:sp modelId="{3141001B-DFD2-4CE2-B293-068FDCA07C3F}">
      <dsp:nvSpPr>
        <dsp:cNvPr id="0" name=""/>
        <dsp:cNvSpPr/>
      </dsp:nvSpPr>
      <dsp:spPr>
        <a:xfrm>
          <a:off x="0" y="1376917"/>
          <a:ext cx="6619043" cy="100386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Pojedini liberali se zalažu za poboljšanje položaja radnika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376917"/>
        <a:ext cx="6619043" cy="1003860"/>
      </dsp:txXfrm>
    </dsp:sp>
    <dsp:sp modelId="{4196C842-E6BE-4AEB-B243-C651EB72918F}">
      <dsp:nvSpPr>
        <dsp:cNvPr id="0" name=""/>
        <dsp:cNvSpPr/>
      </dsp:nvSpPr>
      <dsp:spPr>
        <a:xfrm>
          <a:off x="0" y="2455657"/>
          <a:ext cx="6619043" cy="100386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John Stuart Mill </a:t>
          </a: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– jedan od najvećih liberalnih mislilaca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455657"/>
        <a:ext cx="6619043" cy="1003860"/>
      </dsp:txXfrm>
    </dsp:sp>
    <dsp:sp modelId="{8753867F-0820-4B8D-A6CF-9D6FAD0E8491}">
      <dsp:nvSpPr>
        <dsp:cNvPr id="0" name=""/>
        <dsp:cNvSpPr/>
      </dsp:nvSpPr>
      <dsp:spPr>
        <a:xfrm>
          <a:off x="0" y="3534397"/>
          <a:ext cx="6619043" cy="100386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Česte revolucije protiv konzervativaca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534397"/>
        <a:ext cx="6619043" cy="100386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90D052-E32E-4713-8384-062F3AED6FFE}">
      <dsp:nvSpPr>
        <dsp:cNvPr id="0" name=""/>
        <dsp:cNvSpPr/>
      </dsp:nvSpPr>
      <dsp:spPr>
        <a:xfrm>
          <a:off x="0" y="25279"/>
          <a:ext cx="6560598" cy="11583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>
              <a:latin typeface="Arial" panose="020B0604020202020204" pitchFamily="34" charset="0"/>
              <a:cs typeface="Arial" panose="020B0604020202020204" pitchFamily="34" charset="0"/>
            </a:rPr>
            <a:t>Socijalisti smatraju da se položaj radnika može jedino poboljšati </a:t>
          </a:r>
          <a:r>
            <a:rPr lang="hr-H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ukoliko radnici postanu vlasnici tvornica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279"/>
        <a:ext cx="6560598" cy="1158300"/>
      </dsp:txXfrm>
    </dsp:sp>
    <dsp:sp modelId="{72D89463-D645-4823-AA79-41AC9948C1CB}">
      <dsp:nvSpPr>
        <dsp:cNvPr id="0" name=""/>
        <dsp:cNvSpPr/>
      </dsp:nvSpPr>
      <dsp:spPr>
        <a:xfrm>
          <a:off x="0" y="1246939"/>
          <a:ext cx="6560598" cy="115830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>
              <a:latin typeface="Arial" panose="020B0604020202020204" pitchFamily="34" charset="0"/>
              <a:cs typeface="Arial" panose="020B0604020202020204" pitchFamily="34" charset="0"/>
            </a:rPr>
            <a:t>Dvije suprotstavljene skupine – </a:t>
          </a:r>
          <a:r>
            <a:rPr lang="hr-H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socijalisti utopisti i socijalisti marksisti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46939"/>
        <a:ext cx="6560598" cy="1158300"/>
      </dsp:txXfrm>
    </dsp:sp>
    <dsp:sp modelId="{D7B8AF47-87E4-46FC-B7AC-49F7CA16E44B}">
      <dsp:nvSpPr>
        <dsp:cNvPr id="0" name=""/>
        <dsp:cNvSpPr/>
      </dsp:nvSpPr>
      <dsp:spPr>
        <a:xfrm>
          <a:off x="0" y="2468599"/>
          <a:ext cx="6560598" cy="115830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Socijalisti utopisti </a:t>
          </a:r>
          <a:r>
            <a:rPr lang="hr-HR" sz="2200" kern="1200" dirty="0">
              <a:latin typeface="Arial" panose="020B0604020202020204" pitchFamily="34" charset="0"/>
              <a:cs typeface="Arial" panose="020B0604020202020204" pitchFamily="34" charset="0"/>
            </a:rPr>
            <a:t>– vlasnici tvornica dobrovoljno prepuštaju vlasništvo radnicima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468599"/>
        <a:ext cx="6560598" cy="1158300"/>
      </dsp:txXfrm>
    </dsp:sp>
    <dsp:sp modelId="{245B70DF-4A9F-4F96-B242-BF545CE62167}">
      <dsp:nvSpPr>
        <dsp:cNvPr id="0" name=""/>
        <dsp:cNvSpPr/>
      </dsp:nvSpPr>
      <dsp:spPr>
        <a:xfrm>
          <a:off x="0" y="3690259"/>
          <a:ext cx="6560598" cy="11583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>
              <a:latin typeface="Arial" panose="020B0604020202020204" pitchFamily="34" charset="0"/>
              <a:cs typeface="Arial" panose="020B0604020202020204" pitchFamily="34" charset="0"/>
            </a:rPr>
            <a:t>Charles </a:t>
          </a:r>
          <a:r>
            <a:rPr lang="hr-HR" sz="2200" b="1" kern="1200" dirty="0" err="1">
              <a:latin typeface="Arial" panose="020B0604020202020204" pitchFamily="34" charset="0"/>
              <a:cs typeface="Arial" panose="020B0604020202020204" pitchFamily="34" charset="0"/>
            </a:rPr>
            <a:t>Fourier</a:t>
          </a:r>
          <a:r>
            <a:rPr lang="hr-HR" sz="2200" b="1" kern="1200" dirty="0">
              <a:latin typeface="Arial" panose="020B0604020202020204" pitchFamily="34" charset="0"/>
              <a:cs typeface="Arial" panose="020B0604020202020204" pitchFamily="34" charset="0"/>
            </a:rPr>
            <a:t> i Robert Owen</a:t>
          </a:r>
          <a:endParaRPr lang="en-US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690259"/>
        <a:ext cx="6560598" cy="11583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56663C-85EB-46E5-92BE-C4F8C83B9FDA}">
      <dsp:nvSpPr>
        <dsp:cNvPr id="0" name=""/>
        <dsp:cNvSpPr/>
      </dsp:nvSpPr>
      <dsp:spPr>
        <a:xfrm>
          <a:off x="0" y="15420"/>
          <a:ext cx="6936513" cy="120334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Socijalisti marksisti </a:t>
          </a:r>
          <a:r>
            <a:rPr lang="pl-PL" sz="2300" kern="1200" dirty="0">
              <a:latin typeface="Arial" panose="020B0604020202020204" pitchFamily="34" charset="0"/>
              <a:cs typeface="Arial" panose="020B0604020202020204" pitchFamily="34" charset="0"/>
            </a:rPr>
            <a:t>– revolucionari silom osvajaju vlast u državi i predaju tvornice radnicima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420"/>
        <a:ext cx="6936513" cy="1203345"/>
      </dsp:txXfrm>
    </dsp:sp>
    <dsp:sp modelId="{BAA270AA-2FA4-427F-8166-8F1E34EA9F90}">
      <dsp:nvSpPr>
        <dsp:cNvPr id="0" name=""/>
        <dsp:cNvSpPr/>
      </dsp:nvSpPr>
      <dsp:spPr>
        <a:xfrm>
          <a:off x="0" y="1267725"/>
          <a:ext cx="6936513" cy="1203345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0" kern="1200" dirty="0">
              <a:latin typeface="Arial" panose="020B0604020202020204" pitchFamily="34" charset="0"/>
              <a:cs typeface="Arial" panose="020B0604020202020204" pitchFamily="34" charset="0"/>
            </a:rPr>
            <a:t>Zalažu se za ukidanje privatnog vlasništva te slobode i ravnopravnosti ljudi – </a:t>
          </a:r>
          <a:r>
            <a:rPr lang="hr-H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komunistički pokret</a:t>
          </a:r>
          <a:endParaRPr lang="en-U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67725"/>
        <a:ext cx="6936513" cy="1203345"/>
      </dsp:txXfrm>
    </dsp:sp>
    <dsp:sp modelId="{0E43801A-AE0F-430A-9BDE-7A677F199CFD}">
      <dsp:nvSpPr>
        <dsp:cNvPr id="0" name=""/>
        <dsp:cNvSpPr/>
      </dsp:nvSpPr>
      <dsp:spPr>
        <a:xfrm>
          <a:off x="0" y="2520030"/>
          <a:ext cx="6936513" cy="1203345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Karl Marx </a:t>
          </a:r>
          <a:r>
            <a:rPr lang="pl-PL" sz="2300" kern="1200" dirty="0">
              <a:latin typeface="Arial" panose="020B0604020202020204" pitchFamily="34" charset="0"/>
              <a:cs typeface="Arial" panose="020B0604020202020204" pitchFamily="34" charset="0"/>
            </a:rPr>
            <a:t>– osnivač marksističke grane socijalizma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20030"/>
        <a:ext cx="6936513" cy="1203345"/>
      </dsp:txXfrm>
    </dsp:sp>
    <dsp:sp modelId="{26530909-8C6A-46B9-9B5D-53FF758A1C37}">
      <dsp:nvSpPr>
        <dsp:cNvPr id="0" name=""/>
        <dsp:cNvSpPr/>
      </dsp:nvSpPr>
      <dsp:spPr>
        <a:xfrm>
          <a:off x="0" y="3772335"/>
          <a:ext cx="6936513" cy="120334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0" kern="1200" dirty="0">
              <a:latin typeface="Arial" panose="020B0604020202020204" pitchFamily="34" charset="0"/>
              <a:cs typeface="Arial" panose="020B0604020202020204" pitchFamily="34" charset="0"/>
            </a:rPr>
            <a:t>Friedrich</a:t>
          </a:r>
          <a:r>
            <a:rPr lang="hr-HR" sz="2300" b="0" kern="1200" dirty="0">
              <a:latin typeface="Arial" panose="020B0604020202020204" pitchFamily="34" charset="0"/>
              <a:cs typeface="Arial" panose="020B0604020202020204" pitchFamily="34" charset="0"/>
            </a:rPr>
            <a:t> Engels – najbliži suradnik Karla Marxa</a:t>
          </a:r>
          <a:endParaRPr lang="en-US" sz="23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772335"/>
        <a:ext cx="6936513" cy="1203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9195118-CDD1-446A-855A-3AB6A67EB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F0C96F4-D04A-44D7-A6AC-EF18F797D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66498DF-BA88-4EE8-9B27-BAF08CE9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4BFA-590C-42D3-8ED5-9C6D0C38D054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5850AFD-C6CF-422F-B576-23C64819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46CFDED-9EE0-412F-85CE-F6B68295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F25F-E626-4A50-8B12-F5419E6BA06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636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81404CC-EF28-4387-AFD3-9D435C8C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5C5DDCA0-9D43-4E77-9787-8054C8780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EE84394-A545-4D3C-BC84-500B1E6F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4BFA-590C-42D3-8ED5-9C6D0C38D054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FCF9550-B6E6-46B7-AE4F-721F30E9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999060C-C2A5-4D51-A9FD-C521633AE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F25F-E626-4A50-8B12-F5419E6BA06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6295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1FE11681-79CB-4C4A-8EA8-44EC837F0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B3D3EFF5-74B6-422C-9FFF-E1D27B430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D2FD588-8203-4B44-B088-8B3C5FB2C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4BFA-590C-42D3-8ED5-9C6D0C38D054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B1E6FDD-6AD4-4F00-8385-7F7DB2F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3773939-B1FC-4A99-8420-53B045AC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F25F-E626-4A50-8B12-F5419E6BA06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586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9B86FE-EF47-44EA-A252-DAEB80662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CC613C6-846E-4FA5-959E-83C17B6DA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B06FEEA-0542-4D46-8D1C-765DD0F8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4BFA-590C-42D3-8ED5-9C6D0C38D054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76ADC24-32CF-411F-BA95-83973B9D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4F8E57D-5F1B-4C4D-97A6-8111B903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F25F-E626-4A50-8B12-F5419E6BA06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5862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8EC10D-90BC-4CA8-BA05-F7730DA7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0EEFF328-6B64-4F35-B1E8-D8CF237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3878381-BF13-46B1-BEAA-6812FCCE7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4BFA-590C-42D3-8ED5-9C6D0C38D054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B610D99-AE97-4AE3-95D8-63C1ACD3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1E52428-0234-45F8-88BB-82C2696AF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F25F-E626-4A50-8B12-F5419E6BA06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681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CB01B4E-3462-4EA6-8776-7F4083645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B1513C4-8FBF-41C1-AF55-91C573742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2B13C81E-2897-467D-B1EB-412405EDB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83E8F576-369A-4556-8C26-8E787B6F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4BFA-590C-42D3-8ED5-9C6D0C38D054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D842CD20-8103-4AFD-9919-2581AA49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6AF040C-9E61-4073-B9F2-F8A56D9C7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F25F-E626-4A50-8B12-F5419E6BA06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4282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E28E104-80EB-4C2F-B710-0995C4074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DAC7017-6B18-4906-953B-12D441C2C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F5F4E98E-F57E-4B19-B3CA-D927FB9A5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58F6DD66-2F84-4155-B4D3-757DCD269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9A840055-F342-47FF-AE3B-3C26541CF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4E396596-D84E-4C30-86D9-1AEE6431C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4BFA-590C-42D3-8ED5-9C6D0C38D054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B2229927-108C-4B4C-908D-F817BA8E8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5D61EA66-B48E-4A0A-9B3B-F2B0A723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F25F-E626-4A50-8B12-F5419E6BA06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6451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13FF086-A98F-4354-BFD7-5007FDD55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6269904F-F575-46B4-B7EA-2A20E0EF5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4BFA-590C-42D3-8ED5-9C6D0C38D054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B07D3089-3A75-4B4C-9B43-A3201164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44C361C1-A968-4DB6-A27C-C3DC8651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F25F-E626-4A50-8B12-F5419E6BA06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5085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B40FFA30-EA72-471E-9541-CEAA2F177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4BFA-590C-42D3-8ED5-9C6D0C38D054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CB6473A0-290B-4677-9814-F83063FD5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4170B348-0A5D-48AC-A0EA-D3E5E030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F25F-E626-4A50-8B12-F5419E6BA06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1912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A4F933-5B6E-43B3-AFFC-6965286B0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50DF9CB-5D32-4474-921C-C249AFF4D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33915822-1EE3-45ED-97A5-4C42A2D2F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2C8C46A-DEFD-43C4-A75C-B7D230D4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4BFA-590C-42D3-8ED5-9C6D0C38D054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48D06DB-E93D-4B89-AC7A-9DD04B728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14F615C-4CC5-4D14-A68F-3122C825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F25F-E626-4A50-8B12-F5419E6BA06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538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7D13ECE-68A5-4518-8C11-B1A40E5DF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1D2E40B0-59BE-481B-8BC3-1BCCF478E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FF1420E-F263-41BE-B042-5F593CB9C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26DC16E-65E8-4A1A-91A1-DEC242172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4BFA-590C-42D3-8ED5-9C6D0C38D054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21674CB-50A1-471D-B31D-C6EB31FB5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2DF3E4FC-4CC4-4C25-8A13-9CF8A044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F25F-E626-4A50-8B12-F5419E6BA06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549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447AB545-15A7-45A1-B68F-1A75A1B77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7D49DFDA-AE21-447B-AACA-080914B05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336B4E6-202E-4926-A32E-F177BEF4E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54BFA-590C-42D3-8ED5-9C6D0C38D054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87DB70E-FC58-48A5-9698-77B4B39E0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12B3CB8-E59A-4247-98F6-590DB1076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9F25F-E626-4A50-8B12-F5419E6BA06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4574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03155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068496"/>
            <a:ext cx="7772400" cy="1000343"/>
          </a:xfr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Političke ideologije XIX. stoljeća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Ideologije XIX. stoljeća</a:t>
            </a:r>
          </a:p>
          <a:p>
            <a:endParaRPr lang="hr-HR" dirty="0"/>
          </a:p>
        </p:txBody>
      </p:sp>
      <p:pic>
        <p:nvPicPr>
          <p:cNvPr id="3" name="Slika 2" descr="Slika na kojoj se prikazuje odjeća, haljina, stajanje, djevojčica&#10;&#10;Opis je automatski generiran">
            <a:extLst>
              <a:ext uri="{FF2B5EF4-FFF2-40B4-BE49-F238E27FC236}">
                <a16:creationId xmlns:a16="http://schemas.microsoft.com/office/drawing/2014/main" xmlns="" id="{E1EADEA4-CBF4-4958-9B9B-0336DCE49A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1352" y="2424818"/>
            <a:ext cx="1820561" cy="44331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22A9DD1-BC9F-45DF-8EBC-A38C72F3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3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Socijalizam i radničke stranke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8E4108BE-3B8C-404C-9ECC-574AAF3514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79344548"/>
              </p:ext>
            </p:extLst>
          </p:nvPr>
        </p:nvGraphicFramePr>
        <p:xfrm>
          <a:off x="328475" y="1305019"/>
          <a:ext cx="6560598" cy="4873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trelica: desno 5">
            <a:extLst>
              <a:ext uri="{FF2B5EF4-FFF2-40B4-BE49-F238E27FC236}">
                <a16:creationId xmlns:a16="http://schemas.microsoft.com/office/drawing/2014/main" xmlns="" id="{630EFBE8-5EFA-4FDD-AE4C-AF45D749DA12}"/>
              </a:ext>
            </a:extLst>
          </p:cNvPr>
          <p:cNvSpPr/>
          <p:nvPr/>
        </p:nvSpPr>
        <p:spPr>
          <a:xfrm rot="5400000">
            <a:off x="2400113" y="4847222"/>
            <a:ext cx="514999" cy="336520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6E41A4D-967B-4558-8E5B-433408583C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613FDF70-E94C-4865-A6DE-26160AC0B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3680" y="1260629"/>
            <a:ext cx="4438526" cy="375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039B2F41-6468-4ECD-8329-9131551CC3D2}"/>
              </a:ext>
            </a:extLst>
          </p:cNvPr>
          <p:cNvSpPr/>
          <p:nvPr/>
        </p:nvSpPr>
        <p:spPr>
          <a:xfrm>
            <a:off x="7332955" y="5228732"/>
            <a:ext cx="4252403" cy="1200329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Karikatura iz švicarskih socijalističkih novina iz 1896. godine slikovito prikazuje kako su socijalisti shvaćali odnos između radnika i vlasnika tvrtki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F1A817A3-0836-4B65-B59B-7504235EC8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3420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AEB4A392-9218-41CF-95C7-A644776D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22" y="632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Socijalizam i radničke stranke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ACBEDB6D-EF62-4758-A137-9B4215E4AF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11435609"/>
              </p:ext>
            </p:extLst>
          </p:nvPr>
        </p:nvGraphicFramePr>
        <p:xfrm>
          <a:off x="150087" y="1143000"/>
          <a:ext cx="6936513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B335D42F-E55B-4BD0-9E8E-A60D6E30E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6150" y="1373295"/>
            <a:ext cx="4681517" cy="3703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55838057-6B14-4C8F-919F-3665ADCB748A}"/>
              </a:ext>
            </a:extLst>
          </p:cNvPr>
          <p:cNvSpPr/>
          <p:nvPr/>
        </p:nvSpPr>
        <p:spPr>
          <a:xfrm>
            <a:off x="8715375" y="5314457"/>
            <a:ext cx="2088933" cy="369332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Karl Marx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554F87C6-B089-40FB-BB75-A16F708DA6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243B59C5-8EAA-4EB2-87C6-3A82753538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8195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5D5DA8E4-49CB-4973-8C15-C4B9B3DB9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Socijalizam i radničke stranke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90641813-A808-4221-B14E-8947D03D1E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5767847"/>
              </p:ext>
            </p:extLst>
          </p:nvPr>
        </p:nvGraphicFramePr>
        <p:xfrm>
          <a:off x="811567" y="1597981"/>
          <a:ext cx="10515600" cy="446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C80A240-6333-4DB7-9F29-7D6E75414D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128D0C36-FD68-4259-B918-EA9959E645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524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2D96D73-9FE2-4226-B564-F0139C3B3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Anarhizam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1AAA70AC-CEA4-47DC-9941-6D3A4E106C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65337704"/>
              </p:ext>
            </p:extLst>
          </p:nvPr>
        </p:nvGraphicFramePr>
        <p:xfrm>
          <a:off x="323295" y="1447060"/>
          <a:ext cx="7089559" cy="4685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D3998F9A-3B54-4457-9E39-BB5C774AB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4312" y="1666874"/>
            <a:ext cx="3612749" cy="361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45BD07A8-D024-4749-A1AF-ED145DD74183}"/>
              </a:ext>
            </a:extLst>
          </p:cNvPr>
          <p:cNvSpPr/>
          <p:nvPr/>
        </p:nvSpPr>
        <p:spPr>
          <a:xfrm>
            <a:off x="8763000" y="5562107"/>
            <a:ext cx="2088933" cy="369332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Simbol anarhizma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35F63EE-6DBA-4ECD-9383-D87CC5A176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2810517D-925C-4589-8478-CF31120C09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7411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2D96D73-9FE2-4226-B564-F0139C3B3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Anarhizam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1AAA70AC-CEA4-47DC-9941-6D3A4E106C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53112872"/>
              </p:ext>
            </p:extLst>
          </p:nvPr>
        </p:nvGraphicFramePr>
        <p:xfrm>
          <a:off x="394316" y="1127463"/>
          <a:ext cx="6938639" cy="5131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35F63EE-6DBA-4ECD-9383-D87CC5A176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2810517D-925C-4589-8478-CF31120C09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9" name="Slika 8" descr="Slika na kojoj se prikazuje osoba, muškarac, stajanje, odijelo&#10;&#10;Opis je automatski generiran">
            <a:extLst>
              <a:ext uri="{FF2B5EF4-FFF2-40B4-BE49-F238E27FC236}">
                <a16:creationId xmlns:a16="http://schemas.microsoft.com/office/drawing/2014/main" xmlns="" id="{42EAD5AB-4456-4BF4-81AC-2C3E719233C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1475" y="1200150"/>
            <a:ext cx="3676649" cy="4909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53508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xmlns="" id="{86646E8B-FEB5-4E05-84D9-5152FF19CE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3688" y="611912"/>
            <a:ext cx="4951491" cy="6072584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3AA8A7E-12BD-4D53-8064-A3A68A22F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41" y="1648072"/>
            <a:ext cx="6352713" cy="1796464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Pojmove u lijevom stupcu poveži s odgovarajućim objašnjenjem u desnom stupcu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Političke ideologije u XIX. stoljeću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xmlns="" id="{48C5E027-09C4-411D-96ED-3B263FE71CD5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A8559D83-5DF0-4F39-87F2-FF8A2DCC92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2237DE2-F87F-4DF4-B2C8-3C66506EE7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 descr="Slika na kojoj se prikazuje crno, gledanje, komad, ruka&#10;&#10;Opis je automatski generiran">
            <a:extLst>
              <a:ext uri="{FF2B5EF4-FFF2-40B4-BE49-F238E27FC236}">
                <a16:creationId xmlns:a16="http://schemas.microsoft.com/office/drawing/2014/main" xmlns="" id="{54C1B07A-1AB0-41EB-9ADA-7598AA3A46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9674" y="3695699"/>
            <a:ext cx="2714626" cy="271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407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odjeća, haljina, stajanje, djevojčica&#10;&#10;Opis je automatski generiran">
            <a:extLst>
              <a:ext uri="{FF2B5EF4-FFF2-40B4-BE49-F238E27FC236}">
                <a16:creationId xmlns:a16="http://schemas.microsoft.com/office/drawing/2014/main" xmlns="" id="{0C77B1A3-AEAA-4EAD-BED6-2B1391964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0997" y="4170285"/>
            <a:ext cx="1103755" cy="2687715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xmlns="" id="{6C32EF33-DA93-4FCA-965B-CA4115DC85D7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332616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Prisjetimo se!</a:t>
            </a:r>
          </a:p>
        </p:txBody>
      </p:sp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193B8E60-F3CB-4E2C-A613-454A125632F8}"/>
              </a:ext>
            </a:extLst>
          </p:cNvPr>
          <p:cNvSpPr/>
          <p:nvPr/>
        </p:nvSpPr>
        <p:spPr>
          <a:xfrm>
            <a:off x="6640497" y="514905"/>
            <a:ext cx="5478525" cy="4074850"/>
          </a:xfrm>
          <a:prstGeom prst="wedgeEllipseCallout">
            <a:avLst>
              <a:gd name="adj1" fmla="val 32924"/>
              <a:gd name="adj2" fmla="val 52211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Kakva je država bila Francuska uoči Revolucije? Koje su promjene uveli revolucionari? Koje biste glavne ideje Revolucije mogli navesti? Zašto je važan </a:t>
            </a:r>
            <a:r>
              <a:rPr lang="hr-HR" b="1" i="1" dirty="0">
                <a:latin typeface="Arial" panose="020B0604020202020204" pitchFamily="34" charset="0"/>
                <a:cs typeface="Arial" panose="020B0604020202020204" pitchFamily="34" charset="0"/>
              </a:rPr>
              <a:t>Građanski zakonik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? Kako su se taj zakonik i njegove odredbe proširile po Europi? Kakve je bila politička situacija u SAD-u početkom </a:t>
            </a:r>
            <a:r>
              <a:rPr lang="hr-H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. stoljeća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? Jesu li svi stanovnici SAD-a imali pravo glasa?</a:t>
            </a:r>
            <a:endParaRPr lang="hr-HR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" name="Slika 2" descr="Slika na kojoj se prikazuje tekst, knjiga&#10;&#10;Opis je automatski generiran">
            <a:extLst>
              <a:ext uri="{FF2B5EF4-FFF2-40B4-BE49-F238E27FC236}">
                <a16:creationId xmlns:a16="http://schemas.microsoft.com/office/drawing/2014/main" xmlns="" id="{263D67AB-B94A-48A1-9BA0-DDAA74322B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553" y="1682554"/>
            <a:ext cx="6056050" cy="4416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6100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6CBA4FF-920F-4145-BAF6-803379BB1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Ideje Francuske revolucije žive i dalje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AC07720-81E0-4D27-93EB-DAD882E864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77918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63300A7F-8BC9-4246-826E-A78989873A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477B4FB8-FE79-4FED-9FC5-8A5E3B6436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242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DDFE9F4-2515-4638-A232-959C28651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Stvaranje političkih ideja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B902E99-1FE1-487A-8164-DB7D0BED9F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3556288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44B8FFC-A44F-46E3-8D88-F61CD6653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A7590E28-F264-435E-8BDC-33F9914158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514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70480C6-2FF1-400C-A0E9-36EB23CF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833" y="1520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Konzervativizam 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BA2A37E4-50DD-4C44-A2CB-6B23DB3D3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83747966"/>
              </p:ext>
            </p:extLst>
          </p:nvPr>
        </p:nvGraphicFramePr>
        <p:xfrm>
          <a:off x="838200" y="1352550"/>
          <a:ext cx="10534650" cy="4828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ECAFC8B-754D-4E51-8561-1C89387F69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264E9DE-A9DE-49A5-818E-D7F51A7796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126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67CC2E8D-ACC1-4A03-8E89-695F8666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67" y="1786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Konzervativizam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16A1CB17-AE71-479C-BCE8-5CFA56B5B0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9790256"/>
              </p:ext>
            </p:extLst>
          </p:nvPr>
        </p:nvGraphicFramePr>
        <p:xfrm>
          <a:off x="187450" y="1685093"/>
          <a:ext cx="4828434" cy="41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 descr="Slika na kojoj se prikazuje odjeća, haljina, stajanje, djevojčica&#10;&#10;Opis je automatski generiran">
            <a:extLst>
              <a:ext uri="{FF2B5EF4-FFF2-40B4-BE49-F238E27FC236}">
                <a16:creationId xmlns:a16="http://schemas.microsoft.com/office/drawing/2014/main" xmlns="" id="{411E7701-FD3D-4498-A436-6925BD2C3F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0035" y="4119239"/>
            <a:ext cx="1124718" cy="2738761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33392A4D-A1EF-4D7F-97EA-900502E62A0F}"/>
              </a:ext>
            </a:extLst>
          </p:cNvPr>
          <p:cNvSpPr/>
          <p:nvPr/>
        </p:nvSpPr>
        <p:spPr>
          <a:xfrm>
            <a:off x="9123841" y="1455938"/>
            <a:ext cx="2647949" cy="2537441"/>
          </a:xfrm>
          <a:prstGeom prst="wedgeEllipseCallout">
            <a:avLst>
              <a:gd name="adj1" fmla="val 28933"/>
              <a:gd name="adj2" fmla="val 67555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Prisjeti se njegove uloge na Bečkom kongresu.</a:t>
            </a:r>
            <a:endParaRPr lang="hr-HR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F8EAEDB-495C-4C17-841B-2DBAF8AC3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9710" y="1514855"/>
            <a:ext cx="3491326" cy="444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4B3EA045-67AF-40A9-860E-8D6D406CA5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41A9BA55-73DD-41D5-B758-308C2DEAD68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130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8737FC54-4D3B-4176-AE58-E9E1DC981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Konzervativizam 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AA4B59B1-CF64-44C8-B076-06A8FAAD39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674128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C1FEF60-BA59-4C0C-A92E-B51FE26284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7C655148-446A-4B4A-8F0E-6CA5DCC634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2222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FC60A76-EDEF-409D-B523-E4EAE1586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68" y="1420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Liberalizam 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ECD83E2-E362-4AE9-91A0-110EBCF563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7018131"/>
              </p:ext>
            </p:extLst>
          </p:nvPr>
        </p:nvGraphicFramePr>
        <p:xfrm>
          <a:off x="834501" y="1455937"/>
          <a:ext cx="10493405" cy="4607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7C55048-7B7F-4771-9289-5413206E99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8B3F093-CB07-48C1-BC6F-2C8F9020BC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9" name="Strelica: desno 8">
            <a:extLst>
              <a:ext uri="{FF2B5EF4-FFF2-40B4-BE49-F238E27FC236}">
                <a16:creationId xmlns:a16="http://schemas.microsoft.com/office/drawing/2014/main" xmlns="" id="{765503B2-DF1C-4A43-913F-E37BF58CF2DA}"/>
              </a:ext>
            </a:extLst>
          </p:cNvPr>
          <p:cNvSpPr/>
          <p:nvPr/>
        </p:nvSpPr>
        <p:spPr>
          <a:xfrm rot="5400000">
            <a:off x="5844648" y="3151585"/>
            <a:ext cx="514999" cy="336520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45441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D882D7DD-54F2-46B9-95C9-1DB06BC17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22" y="1609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Liberalizam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24ADDE8C-6E74-46E1-BB4B-BF66DC5C27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66426654"/>
              </p:ext>
            </p:extLst>
          </p:nvPr>
        </p:nvGraphicFramePr>
        <p:xfrm>
          <a:off x="341050" y="1438183"/>
          <a:ext cx="6619043" cy="483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ED7C873-0CDC-42EE-BC2D-041953252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0447" y="1343025"/>
            <a:ext cx="4156428" cy="5219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AA9697F-59A0-4D4C-B39E-C95DB866E6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A7965DE-B7B9-40AB-94D4-3C128165CE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61165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563</Words>
  <Application>Microsoft Office PowerPoint</Application>
  <PresentationFormat>Custom</PresentationFormat>
  <Paragraphs>68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sustava Office</vt:lpstr>
      <vt:lpstr>Političke ideologije XIX. stoljeća</vt:lpstr>
      <vt:lpstr>Slide 2</vt:lpstr>
      <vt:lpstr>Ideje Francuske revolucije žive i dalje</vt:lpstr>
      <vt:lpstr>Stvaranje političkih ideja</vt:lpstr>
      <vt:lpstr>Konzervativizam </vt:lpstr>
      <vt:lpstr>Konzervativizam </vt:lpstr>
      <vt:lpstr>Konzervativizam </vt:lpstr>
      <vt:lpstr>Liberalizam </vt:lpstr>
      <vt:lpstr>Liberalizam </vt:lpstr>
      <vt:lpstr>Socijalizam i radničke stranke</vt:lpstr>
      <vt:lpstr>Socijalizam i radničke stranke</vt:lpstr>
      <vt:lpstr>Socijalizam i radničke stranke</vt:lpstr>
      <vt:lpstr>Anarhizam</vt:lpstr>
      <vt:lpstr>Anarhizam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Političke ideologije XIX. stoljeća</dc:title>
  <dc:creator>Maja Juratovac</dc:creator>
  <cp:lastModifiedBy>dvukelic</cp:lastModifiedBy>
  <cp:revision>15</cp:revision>
  <dcterms:created xsi:type="dcterms:W3CDTF">2020-06-19T15:14:10Z</dcterms:created>
  <dcterms:modified xsi:type="dcterms:W3CDTF">2020-06-23T08:52:49Z</dcterms:modified>
</cp:coreProperties>
</file>